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358" autoAdjust="0"/>
  </p:normalViewPr>
  <p:slideViewPr>
    <p:cSldViewPr snapToGrid="0" snapToObjects="1">
      <p:cViewPr varScale="1">
        <p:scale>
          <a:sx n="139" d="100"/>
          <a:sy n="139" d="100"/>
        </p:scale>
        <p:origin x="-120" y="-2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9DFF8-F8D0-504A-8102-AEE1EDA82031}" type="datetimeFigureOut">
              <a:rPr lang="en-US" smtClean="0"/>
              <a:t>6/5/13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D5438-3767-0943-940F-B0D265239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980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9DFF8-F8D0-504A-8102-AEE1EDA82031}" type="datetimeFigureOut">
              <a:rPr lang="en-US" smtClean="0"/>
              <a:t>6/5/13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D5438-3767-0943-940F-B0D265239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353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9DFF8-F8D0-504A-8102-AEE1EDA82031}" type="datetimeFigureOut">
              <a:rPr lang="en-US" smtClean="0"/>
              <a:t>6/5/13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D5438-3767-0943-940F-B0D265239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242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9DFF8-F8D0-504A-8102-AEE1EDA82031}" type="datetimeFigureOut">
              <a:rPr lang="en-US" smtClean="0"/>
              <a:t>6/5/13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D5438-3767-0943-940F-B0D265239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343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9DFF8-F8D0-504A-8102-AEE1EDA82031}" type="datetimeFigureOut">
              <a:rPr lang="en-US" smtClean="0"/>
              <a:t>6/5/13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D5438-3767-0943-940F-B0D265239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988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9DFF8-F8D0-504A-8102-AEE1EDA82031}" type="datetimeFigureOut">
              <a:rPr lang="en-US" smtClean="0"/>
              <a:t>6/5/13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D5438-3767-0943-940F-B0D265239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599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9DFF8-F8D0-504A-8102-AEE1EDA82031}" type="datetimeFigureOut">
              <a:rPr lang="en-US" smtClean="0"/>
              <a:t>6/5/13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D5438-3767-0943-940F-B0D265239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108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9DFF8-F8D0-504A-8102-AEE1EDA82031}" type="datetimeFigureOut">
              <a:rPr lang="en-US" smtClean="0"/>
              <a:t>6/5/13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D5438-3767-0943-940F-B0D265239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252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9DFF8-F8D0-504A-8102-AEE1EDA82031}" type="datetimeFigureOut">
              <a:rPr lang="en-US" smtClean="0"/>
              <a:t>6/5/13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D5438-3767-0943-940F-B0D265239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638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9DFF8-F8D0-504A-8102-AEE1EDA82031}" type="datetimeFigureOut">
              <a:rPr lang="en-US" smtClean="0"/>
              <a:t>6/5/13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D5438-3767-0943-940F-B0D265239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955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9DFF8-F8D0-504A-8102-AEE1EDA82031}" type="datetimeFigureOut">
              <a:rPr lang="en-US" smtClean="0"/>
              <a:t>6/5/13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D5438-3767-0943-940F-B0D265239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096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9DFF8-F8D0-504A-8102-AEE1EDA82031}" type="datetimeFigureOut">
              <a:rPr lang="en-US" smtClean="0"/>
              <a:t>6/5/13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D5438-3767-0943-940F-B0D265239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749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86571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3-05-21 at 6.50.05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1902" y="25400"/>
            <a:ext cx="4252098" cy="3353083"/>
          </a:xfrm>
          <a:prstGeom prst="rect">
            <a:avLst/>
          </a:prstGeom>
        </p:spPr>
      </p:pic>
      <p:pic>
        <p:nvPicPr>
          <p:cNvPr id="5" name="Picture 4" descr="Screen Shot 2013-05-21 at 6.51.52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4384807" cy="337716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38071" y="3399525"/>
            <a:ext cx="467307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Jonathan’s Input: </a:t>
            </a:r>
            <a:r>
              <a:rPr lang="ro-RO" sz="1600" dirty="0" smtClean="0"/>
              <a:t>Sector </a:t>
            </a:r>
            <a:r>
              <a:rPr lang="ro-RO" sz="1600" dirty="0"/>
              <a:t>10 dbeta  =  </a:t>
            </a:r>
            <a:r>
              <a:rPr lang="ro-RO" sz="1600" dirty="0" smtClean="0"/>
              <a:t>0.75’ </a:t>
            </a:r>
            <a:r>
              <a:rPr lang="ro-RO" sz="1600" b="1" dirty="0" smtClean="0">
                <a:solidFill>
                  <a:srgbClr val="FF0000"/>
                </a:solidFill>
              </a:rPr>
              <a:t>= 0.013</a:t>
            </a:r>
          </a:p>
          <a:p>
            <a:r>
              <a:rPr lang="ro-RO" sz="1600" dirty="0" smtClean="0"/>
              <a:t>I get from upper histos: ~0.005</a:t>
            </a:r>
            <a:r>
              <a:rPr lang="en-US" sz="1600" dirty="0" smtClean="0"/>
              <a:t>  and </a:t>
            </a:r>
            <a:r>
              <a:rPr lang="en-US" sz="1600" b="1" dirty="0" smtClean="0">
                <a:solidFill>
                  <a:srgbClr val="FF0000"/>
                </a:solidFill>
              </a:rPr>
              <a:t>~0.012 </a:t>
            </a:r>
            <a:r>
              <a:rPr lang="en-US" sz="1600" dirty="0" smtClean="0"/>
              <a:t>from right</a:t>
            </a:r>
          </a:p>
          <a:p>
            <a:r>
              <a:rPr lang="en-US" sz="1600" dirty="0" smtClean="0"/>
              <a:t>but I also get an alpha rotation of </a:t>
            </a:r>
            <a:r>
              <a:rPr lang="en-US" sz="1600" b="1" dirty="0" smtClean="0"/>
              <a:t>~0.010 !!!</a:t>
            </a:r>
            <a:endParaRPr lang="en-US" sz="1600" b="1" dirty="0"/>
          </a:p>
        </p:txBody>
      </p:sp>
      <p:pic>
        <p:nvPicPr>
          <p:cNvPr id="8" name="Picture 7" descr="Screen Shot 2013-05-21 at 6.56.33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8021" y="3649985"/>
            <a:ext cx="3938986" cy="2959563"/>
          </a:xfrm>
          <a:prstGeom prst="rect">
            <a:avLst/>
          </a:prstGeom>
        </p:spPr>
      </p:pic>
      <p:pic>
        <p:nvPicPr>
          <p:cNvPr id="9" name="Picture 8" descr="Screen Shot 2013-05-21 at 6.54.09 PM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222992"/>
            <a:ext cx="3538620" cy="2635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07863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creen Shot 2013-05-21 at 7.06.4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300317" cy="364998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676837" y="4413778"/>
            <a:ext cx="4474202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Jonathan’s Input: </a:t>
            </a:r>
            <a:r>
              <a:rPr lang="sv-SE" sz="1600" dirty="0" err="1" smtClean="0"/>
              <a:t>Sector</a:t>
            </a:r>
            <a:r>
              <a:rPr lang="sv-SE" sz="1600" dirty="0" smtClean="0"/>
              <a:t> </a:t>
            </a:r>
            <a:r>
              <a:rPr lang="sv-SE" sz="1600" dirty="0"/>
              <a:t>1  </a:t>
            </a:r>
            <a:r>
              <a:rPr lang="sv-SE" sz="1600" dirty="0" err="1"/>
              <a:t>dgamma</a:t>
            </a:r>
            <a:r>
              <a:rPr lang="sv-SE" sz="1600" dirty="0"/>
              <a:t> = -0.75</a:t>
            </a:r>
            <a:r>
              <a:rPr lang="ro-RO" sz="1600" dirty="0" smtClean="0"/>
              <a:t>= -0.013</a:t>
            </a:r>
          </a:p>
          <a:p>
            <a:r>
              <a:rPr lang="ro-RO" sz="1600" dirty="0" smtClean="0"/>
              <a:t>I get from histo: ~</a:t>
            </a:r>
            <a:r>
              <a:rPr lang="ro-RO" sz="1600" smtClean="0"/>
              <a:t>-</a:t>
            </a:r>
            <a:r>
              <a:rPr lang="ro-RO" sz="1600" smtClean="0"/>
              <a:t>0.013  </a:t>
            </a:r>
            <a:r>
              <a:rPr lang="ro-RO" sz="1600" b="1" dirty="0" smtClean="0">
                <a:solidFill>
                  <a:srgbClr val="FF0000"/>
                </a:solidFill>
              </a:rPr>
              <a:t>OK</a:t>
            </a:r>
            <a:r>
              <a:rPr lang="en-US" sz="1600" dirty="0" smtClean="0"/>
              <a:t>  </a:t>
            </a:r>
            <a:endParaRPr lang="en-US" sz="1600" dirty="0"/>
          </a:p>
        </p:txBody>
      </p:sp>
      <p:pic>
        <p:nvPicPr>
          <p:cNvPr id="2" name="Picture 1" descr="Screen Shot 2013-06-05 at 1.15.46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2078" y="0"/>
            <a:ext cx="4661922" cy="3669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13943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5262" y="3529244"/>
            <a:ext cx="4062430" cy="83099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1600" dirty="0" smtClean="0"/>
              <a:t>Jonathan’s Input: </a:t>
            </a:r>
            <a:r>
              <a:rPr lang="en-US" sz="1600" dirty="0"/>
              <a:t>1</a:t>
            </a:r>
            <a:r>
              <a:rPr lang="en-US" sz="1600" dirty="0" smtClean="0"/>
              <a:t>ector </a:t>
            </a:r>
            <a:r>
              <a:rPr lang="en-US" sz="1600" dirty="0"/>
              <a:t>1  </a:t>
            </a:r>
            <a:r>
              <a:rPr lang="en-US" sz="1600" dirty="0" err="1"/>
              <a:t>dalpha</a:t>
            </a:r>
            <a:r>
              <a:rPr lang="en-US" sz="1600" dirty="0"/>
              <a:t> = -</a:t>
            </a:r>
            <a:r>
              <a:rPr lang="en-US" sz="1600" dirty="0" smtClean="0"/>
              <a:t>1 =-0.017</a:t>
            </a:r>
            <a:endParaRPr lang="ro-RO" sz="1600" dirty="0" smtClean="0"/>
          </a:p>
          <a:p>
            <a:r>
              <a:rPr lang="ro-RO" sz="1600" dirty="0" smtClean="0"/>
              <a:t>I get from upper histo: ~-0.018  </a:t>
            </a:r>
            <a:r>
              <a:rPr lang="ro-RO" sz="1600" b="1" dirty="0" smtClean="0">
                <a:solidFill>
                  <a:srgbClr val="FF0000"/>
                </a:solidFill>
              </a:rPr>
              <a:t>OK</a:t>
            </a:r>
            <a:r>
              <a:rPr lang="en-US" sz="1600" dirty="0" smtClean="0"/>
              <a:t>  </a:t>
            </a:r>
          </a:p>
          <a:p>
            <a:r>
              <a:rPr lang="en-US" sz="1600" dirty="0" smtClean="0"/>
              <a:t>There is some conflicting beta cross talk</a:t>
            </a:r>
            <a:endParaRPr lang="en-US" sz="1600" dirty="0"/>
          </a:p>
        </p:txBody>
      </p:sp>
      <p:pic>
        <p:nvPicPr>
          <p:cNvPr id="3" name="Picture 2" descr="Screen Shot 2013-05-23 at 12.06.1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4160" y="0"/>
            <a:ext cx="4649840" cy="3504939"/>
          </a:xfrm>
          <a:prstGeom prst="rect">
            <a:avLst/>
          </a:prstGeom>
        </p:spPr>
      </p:pic>
      <p:pic>
        <p:nvPicPr>
          <p:cNvPr id="5" name="Picture 4" descr="Screen Shot 2013-05-23 at 12.10.10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8662" y="3538150"/>
            <a:ext cx="4095337" cy="3319850"/>
          </a:xfrm>
          <a:prstGeom prst="rect">
            <a:avLst/>
          </a:prstGeom>
        </p:spPr>
      </p:pic>
      <p:pic>
        <p:nvPicPr>
          <p:cNvPr id="6" name="Picture 5" descr="Screen Shot 2013-05-23 at 12.14.47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48" y="0"/>
            <a:ext cx="4355850" cy="3504939"/>
          </a:xfrm>
          <a:prstGeom prst="rect">
            <a:avLst/>
          </a:prstGeom>
        </p:spPr>
      </p:pic>
      <p:pic>
        <p:nvPicPr>
          <p:cNvPr id="7" name="Picture 6" descr="Screen Shot 2013-05-23 at 12.16.46 PM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290" y="4360241"/>
            <a:ext cx="2953372" cy="2382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23741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13-05-23 at 12.40.5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075" y="3731414"/>
            <a:ext cx="3742082" cy="2986041"/>
          </a:xfrm>
          <a:prstGeom prst="rect">
            <a:avLst/>
          </a:prstGeom>
        </p:spPr>
      </p:pic>
      <p:pic>
        <p:nvPicPr>
          <p:cNvPr id="3" name="Picture 2" descr="Screen Shot 2013-05-23 at 12.40.20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93" y="177993"/>
            <a:ext cx="3757862" cy="3054451"/>
          </a:xfrm>
          <a:prstGeom prst="rect">
            <a:avLst/>
          </a:prstGeom>
        </p:spPr>
      </p:pic>
      <p:pic>
        <p:nvPicPr>
          <p:cNvPr id="4" name="Picture 3" descr="Screen Shot 2013-05-23 at 12.39.12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0307" y="0"/>
            <a:ext cx="4993692" cy="4028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4049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</TotalTime>
  <Words>16</Words>
  <Application>Microsoft Macintosh PowerPoint</Application>
  <PresentationFormat>On-screen Show (4:3)</PresentationFormat>
  <Paragraphs>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Kent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Spyridon Margetis</dc:creator>
  <cp:lastModifiedBy>Spyridon Margetis</cp:lastModifiedBy>
  <cp:revision>12</cp:revision>
  <dcterms:created xsi:type="dcterms:W3CDTF">2013-05-21T23:22:31Z</dcterms:created>
  <dcterms:modified xsi:type="dcterms:W3CDTF">2013-06-05T17:22:51Z</dcterms:modified>
</cp:coreProperties>
</file>