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24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8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424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8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71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7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1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2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1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4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0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02922-B3CD-E24B-88BA-80BD61B6841E}" type="datetimeFigureOut">
              <a:rPr lang="en-US" smtClean="0"/>
              <a:t>3/1/12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1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grpSp>
          <p:nvGrpSpPr>
            <p:cNvPr id="44" name="Group 43"/>
            <p:cNvGrpSpPr/>
            <p:nvPr/>
          </p:nvGrpSpPr>
          <p:grpSpPr>
            <a:xfrm>
              <a:off x="0" y="-1"/>
              <a:ext cx="9144000" cy="6858001"/>
              <a:chOff x="0" y="-1"/>
              <a:chExt cx="9144000" cy="6858001"/>
            </a:xfrm>
          </p:grpSpPr>
          <p:pic>
            <p:nvPicPr>
              <p:cNvPr id="4" name="Picture 3" descr="IST_ProtoStave0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0" y="3911600"/>
                <a:ext cx="3241040" cy="29464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76503" y="-1"/>
                <a:ext cx="4376959" cy="2857293"/>
              </a:xfrm>
              <a:prstGeom prst="rect">
                <a:avLst/>
              </a:prstGeom>
              <a:solidFill>
                <a:schemeClr val="bg1"/>
              </a:solidFill>
            </p:spPr>
          </p:pic>
          <p:cxnSp>
            <p:nvCxnSpPr>
              <p:cNvPr id="7" name="Straight Arrow Connector 6"/>
              <p:cNvCxnSpPr/>
              <p:nvPr/>
            </p:nvCxnSpPr>
            <p:spPr>
              <a:xfrm flipV="1">
                <a:off x="8225011" y="1448489"/>
                <a:ext cx="396864" cy="106156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8621875" y="1220302"/>
                <a:ext cx="509875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+Z</a:t>
                </a:r>
              </a:p>
              <a:p>
                <a:r>
                  <a:rPr lang="en-US" sz="1200" dirty="0" smtClean="0">
                    <a:solidFill>
                      <a:srgbClr val="FF0000"/>
                    </a:solidFill>
                  </a:rPr>
                  <a:t>West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8353992" y="2510053"/>
                <a:ext cx="4452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East</a:t>
                </a:r>
                <a:endParaRPr lang="en-US" sz="12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04434" y="1011958"/>
                <a:ext cx="649487" cy="36933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EAST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11979" y="5656393"/>
                <a:ext cx="723275" cy="646331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+Z</a:t>
                </a:r>
              </a:p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WEST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>
                <a:off x="2743200" y="3144155"/>
                <a:ext cx="2282139" cy="237141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2209989" y="3911600"/>
                <a:ext cx="1031051" cy="27699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FF0000"/>
                    </a:solidFill>
                  </a:rPr>
                  <a:t>Looking West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223520" y="4592320"/>
                <a:ext cx="1290320" cy="2656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452880" y="5100320"/>
                <a:ext cx="1290320" cy="70847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 rot="723974">
                <a:off x="203200" y="4698442"/>
                <a:ext cx="782320" cy="78601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 rot="723974">
                <a:off x="1079088" y="4830252"/>
                <a:ext cx="296985" cy="10953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 rot="1693252">
                <a:off x="1384807" y="5311736"/>
                <a:ext cx="782320" cy="78601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 rot="1798072">
                <a:off x="2296783" y="5652726"/>
                <a:ext cx="296985" cy="10953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74618" y="2325387"/>
                <a:ext cx="909624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Sensors</a:t>
                </a:r>
                <a:endParaRPr 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229591" y="2847119"/>
                <a:ext cx="69762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Chips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2" name="Straight Arrow Connector 31"/>
              <p:cNvCxnSpPr>
                <a:endCxn id="23" idx="0"/>
              </p:cNvCxnSpPr>
              <p:nvPr/>
            </p:nvCxnSpPr>
            <p:spPr>
              <a:xfrm flipH="1">
                <a:off x="602575" y="2694719"/>
                <a:ext cx="101859" cy="200459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 flipV="1">
                <a:off x="907764" y="1448489"/>
                <a:ext cx="1231451" cy="87689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V="1">
                <a:off x="1595120" y="1574800"/>
                <a:ext cx="1473200" cy="121225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flipH="1">
                <a:off x="1229591" y="3216451"/>
                <a:ext cx="256511" cy="15839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/>
            <p:cNvSpPr txBox="1"/>
            <p:nvPr/>
          </p:nvSpPr>
          <p:spPr>
            <a:xfrm>
              <a:off x="2250629" y="1326569"/>
              <a:ext cx="28866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1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825568" y="1895393"/>
              <a:ext cx="28866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398709" y="2478085"/>
              <a:ext cx="28866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040309" y="5100320"/>
              <a:ext cx="28866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6</a:t>
              </a:r>
            </a:p>
          </p:txBody>
        </p:sp>
      </p:grpSp>
      <p:sp>
        <p:nvSpPr>
          <p:cNvPr id="15" name="Arc 14"/>
          <p:cNvSpPr/>
          <p:nvPr/>
        </p:nvSpPr>
        <p:spPr>
          <a:xfrm>
            <a:off x="-2096238" y="4737743"/>
            <a:ext cx="4253436" cy="4077954"/>
          </a:xfrm>
          <a:prstGeom prst="arc">
            <a:avLst>
              <a:gd name="adj1" fmla="val 16200000"/>
              <a:gd name="adj2" fmla="val 141729"/>
            </a:avLst>
          </a:prstGeom>
          <a:solidFill>
            <a:srgbClr val="FFFFFF"/>
          </a:solidFill>
          <a:ln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51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mamatsuDesign_13May2010_GIF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07" b="12043"/>
          <a:stretch/>
        </p:blipFill>
        <p:spPr>
          <a:xfrm>
            <a:off x="50800" y="-1"/>
            <a:ext cx="9093200" cy="68602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3400" y="754008"/>
            <a:ext cx="649487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EAST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9735" y="754008"/>
            <a:ext cx="104871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WEST  </a:t>
            </a:r>
            <a:r>
              <a:rPr lang="en-US" dirty="0" smtClean="0">
                <a:solidFill>
                  <a:srgbClr val="FF0000"/>
                </a:solidFill>
              </a:rPr>
              <a:t>+Z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666830" y="932589"/>
            <a:ext cx="532790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8195246" y="2064835"/>
            <a:ext cx="9922" cy="20536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367490" y="2950166"/>
            <a:ext cx="62807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CW*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63400" y="1726281"/>
            <a:ext cx="288661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4566" y="1726281"/>
            <a:ext cx="392656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12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05021" y="1726281"/>
            <a:ext cx="288661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6304" y="1726281"/>
            <a:ext cx="288661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05168" y="4710047"/>
            <a:ext cx="78440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Row-1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205168" y="1204296"/>
            <a:ext cx="902811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Row-64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7812887" y="1388962"/>
            <a:ext cx="36251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7784029" y="4894713"/>
            <a:ext cx="36251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450081" y="6299200"/>
            <a:ext cx="453949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•"/>
            </a:pPr>
            <a:r>
              <a:rPr lang="en-US" sz="1200" dirty="0" smtClean="0"/>
              <a:t>CW – Clockwise if viewed from West. IST is a West-view detector like the SST</a:t>
            </a:r>
          </a:p>
        </p:txBody>
      </p:sp>
    </p:spTree>
    <p:extLst>
      <p:ext uri="{BB962C8B-B14F-4D97-AF65-F5344CB8AC3E}">
        <p14:creationId xmlns:p14="http://schemas.microsoft.com/office/powerpoint/2010/main" val="463125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50</Words>
  <Application>Microsoft Macintosh PowerPoint</Application>
  <PresentationFormat>On-screen Show 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Kent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Spyridon Margetis</dc:creator>
  <cp:lastModifiedBy>Spyridon Margetis</cp:lastModifiedBy>
  <cp:revision>9</cp:revision>
  <dcterms:created xsi:type="dcterms:W3CDTF">2012-03-01T16:58:48Z</dcterms:created>
  <dcterms:modified xsi:type="dcterms:W3CDTF">2012-03-01T19:16:08Z</dcterms:modified>
</cp:coreProperties>
</file>