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2E67D-E956-2947-AC58-5A6CDC41BC44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1B646-C8ED-6C4F-8D37-933534DF83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974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E9CE2-30E4-B547-B1AF-F8ACF40CBFC5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5FCB8-66AA-744A-9B36-C1A864F0C1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8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8519-EF8D-9D4F-B916-8E3995E76E3D}" type="datetime1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efficiency &amp; ghosting for HFT prototype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912E-6E36-E24B-AEF6-124BEF92B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B9ED-73C1-BC45-AE91-D06DA2F70354}" type="datetime1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efficiency &amp; ghosting for HFT prototype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912E-6E36-E24B-AEF6-124BEF92B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90B6-A898-BB49-8F11-311E3E4C7C4A}" type="datetime1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efficiency &amp; ghosting for HFT prototype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912E-6E36-E24B-AEF6-124BEF92B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CEE-B85A-7C44-9F59-C6FB340879A2}" type="datetime1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efficiency &amp; ghosting for HFT prototype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912E-6E36-E24B-AEF6-124BEF92B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34AC-C80A-5343-93E8-344A0F4C4B7B}" type="datetime1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efficiency &amp; ghosting for HFT prototype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912E-6E36-E24B-AEF6-124BEF92B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95F1-6640-BB43-9A00-B99E36EBFF84}" type="datetime1">
              <a:rPr lang="en-US" smtClean="0"/>
              <a:pPr/>
              <a:t>12/5/11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efficiency &amp; ghosting for HFT prototype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912E-6E36-E24B-AEF6-124BEF92B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A76-83B8-914E-B712-F5852729E416}" type="datetime1">
              <a:rPr lang="en-US" smtClean="0"/>
              <a:pPr/>
              <a:t>12/5/11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efficiency &amp; ghosting for HFT prototype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912E-6E36-E24B-AEF6-124BEF92B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1305-B479-924C-9C35-73B07CCDE7D2}" type="datetime1">
              <a:rPr lang="en-US" smtClean="0"/>
              <a:pPr/>
              <a:t>12/5/11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efficiency &amp; ghosting for HFT prototype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912E-6E36-E24B-AEF6-124BEF92B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04FD-211C-9A4A-86E1-6FDA9CBC3F43}" type="datetime1">
              <a:rPr lang="en-US" smtClean="0"/>
              <a:pPr/>
              <a:t>12/5/11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efficiency &amp; ghosting for HFT prototype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912E-6E36-E24B-AEF6-124BEF92B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2B14-10F0-4F4B-9732-246F074505DA}" type="datetime1">
              <a:rPr lang="en-US" smtClean="0"/>
              <a:pPr/>
              <a:t>12/5/11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efficiency &amp; ghosting for HFT prototype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912E-6E36-E24B-AEF6-124BEF92B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38B6-3A64-5742-A706-9307D2AAE9BF}" type="datetime1">
              <a:rPr lang="en-US" smtClean="0"/>
              <a:pPr/>
              <a:t>12/5/11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efficiency &amp; ghosting for HFT prototype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912E-6E36-E24B-AEF6-124BEF92B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7EFB7-94B1-794F-8071-703546181A7A}" type="datetime1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efficiency &amp; ghosting for HFT prototype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4912E-6E36-E24B-AEF6-124BEF92B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76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9539"/>
            <a:ext cx="8229600" cy="2210032"/>
          </a:xfrm>
        </p:spPr>
        <p:txBody>
          <a:bodyPr>
            <a:noAutofit/>
          </a:bodyPr>
          <a:lstStyle/>
          <a:p>
            <a:r>
              <a:rPr lang="en-US" sz="2800" dirty="0" smtClean="0"/>
              <a:t>Redo simulations with correct pileup file :</a:t>
            </a:r>
          </a:p>
          <a:p>
            <a:pPr lvl="1"/>
            <a:r>
              <a:rPr lang="en-US" dirty="0" smtClean="0"/>
              <a:t>There was a mistake in the .</a:t>
            </a:r>
            <a:r>
              <a:rPr lang="en-US" dirty="0" err="1" smtClean="0"/>
              <a:t>kumac</a:t>
            </a:r>
            <a:r>
              <a:rPr lang="en-US" dirty="0" smtClean="0"/>
              <a:t> to generate the </a:t>
            </a:r>
            <a:r>
              <a:rPr lang="en-US" dirty="0" err="1" smtClean="0"/>
              <a:t>MinBias</a:t>
            </a:r>
            <a:r>
              <a:rPr lang="en-US" dirty="0" smtClean="0"/>
              <a:t> events (wrong Z vertex range)</a:t>
            </a:r>
          </a:p>
          <a:p>
            <a:pPr lvl="1"/>
            <a:r>
              <a:rPr lang="en-US" dirty="0" smtClean="0"/>
              <a:t>Now the pileup files consist of  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3342297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3530"/>
                <a:gridCol w="126831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</a:t>
                      </a:r>
                      <a:r>
                        <a:rPr lang="en-US" dirty="0" err="1" smtClean="0"/>
                        <a:t>MinBias</a:t>
                      </a:r>
                      <a:r>
                        <a:rPr lang="en-US" dirty="0" smtClean="0"/>
                        <a:t> events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(not in these plots)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100 </a:t>
                      </a:r>
                    </a:p>
                    <a:p>
                      <a:r>
                        <a:rPr lang="en-US" smtClean="0"/>
                        <a:t>(</a:t>
                      </a:r>
                      <a:r>
                        <a:rPr lang="en-US" dirty="0" smtClean="0"/>
                        <a:t>first test)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hits in inner 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#hits in outer 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CA52-90D4-BE48-A847-A1207CB8EDE0}" type="datetime1">
              <a:rPr lang="en-US" smtClean="0"/>
              <a:pPr/>
              <a:t>12/5/11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912E-6E36-E24B-AEF6-124BEF92B6A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efficiency &amp; ghosting for HFT prototype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230"/>
            <a:ext cx="8229600" cy="5108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Checking the pileup</a:t>
            </a:r>
            <a:endParaRPr lang="en-US" dirty="0"/>
          </a:p>
        </p:txBody>
      </p:sp>
      <p:pic>
        <p:nvPicPr>
          <p:cNvPr id="3" name="Picture 2" descr="phase_spac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6083"/>
            <a:ext cx="4162699" cy="2822980"/>
          </a:xfrm>
          <a:prstGeom prst="rect">
            <a:avLst/>
          </a:prstGeom>
        </p:spPr>
      </p:pic>
      <p:pic>
        <p:nvPicPr>
          <p:cNvPr id="4" name="Picture 3" descr="Pt_Distribut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4228" y="946083"/>
            <a:ext cx="4129281" cy="2800317"/>
          </a:xfrm>
          <a:prstGeom prst="rect">
            <a:avLst/>
          </a:prstGeom>
        </p:spPr>
      </p:pic>
      <p:pic>
        <p:nvPicPr>
          <p:cNvPr id="5" name="Picture 4" descr="PVZ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508" y="3769063"/>
            <a:ext cx="3962191" cy="26870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62064" y="3668791"/>
            <a:ext cx="43485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events are generated :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000" dirty="0" smtClean="0"/>
              <a:t>0 &lt; </a:t>
            </a:r>
            <a:r>
              <a:rPr lang="en-US" sz="2000" dirty="0" err="1" smtClean="0"/>
              <a:t>b</a:t>
            </a:r>
            <a:r>
              <a:rPr lang="en-US" sz="2000" dirty="0" smtClean="0"/>
              <a:t> &lt; 20 fm : impact parameter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000" dirty="0" smtClean="0"/>
              <a:t>0 &lt; Pt &lt; 100 </a:t>
            </a:r>
            <a:r>
              <a:rPr lang="en-US" sz="2000" dirty="0" err="1" smtClean="0"/>
              <a:t>GeV/c</a:t>
            </a:r>
            <a:r>
              <a:rPr lang="en-US" sz="2000" dirty="0" smtClean="0"/>
              <a:t> : transverse momentum 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000" dirty="0" smtClean="0"/>
              <a:t>-20 &lt; </a:t>
            </a:r>
            <a:r>
              <a:rPr lang="en-US" sz="2000" dirty="0" err="1" smtClean="0"/>
              <a:t>Z</a:t>
            </a:r>
            <a:r>
              <a:rPr lang="en-US" sz="2000" baseline="-25000" dirty="0" err="1" smtClean="0"/>
              <a:t>vertex</a:t>
            </a:r>
            <a:r>
              <a:rPr lang="en-US" sz="2000" dirty="0" smtClean="0"/>
              <a:t> &lt; 20 cm : vertex position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000" dirty="0" err="1" smtClean="0"/>
              <a:t>σ</a:t>
            </a:r>
            <a:r>
              <a:rPr lang="en-US" sz="2000" baseline="-25000" dirty="0" err="1" smtClean="0"/>
              <a:t>xy</a:t>
            </a:r>
            <a:r>
              <a:rPr lang="en-US" sz="2000" dirty="0" smtClean="0"/>
              <a:t> = 0.01 ; σ</a:t>
            </a:r>
            <a:r>
              <a:rPr lang="en-US" sz="2000" baseline="-25000" dirty="0" smtClean="0"/>
              <a:t>Z</a:t>
            </a:r>
            <a:r>
              <a:rPr lang="en-US" sz="2000" dirty="0" smtClean="0"/>
              <a:t> = 20 cm : vertex </a:t>
            </a:r>
            <a:r>
              <a:rPr lang="en-US" sz="2000" dirty="0" smtClean="0"/>
              <a:t>distribution </a:t>
            </a:r>
            <a:r>
              <a:rPr lang="en-US" sz="2000" smtClean="0"/>
              <a:t>(beam diamond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marL="342900" indent="-342900">
              <a:buFont typeface="+mj-lt"/>
              <a:buAutoNum type="arabicParenR"/>
            </a:pPr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07D0-D7C2-3844-B99A-9C50453A6309}" type="datetime1">
              <a:rPr lang="en-US" smtClean="0"/>
              <a:pPr/>
              <a:t>12/5/11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912E-6E36-E24B-AEF6-124BEF92B6A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efficiency &amp; ghosting for HFT prototype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particles</a:t>
            </a:r>
            <a:endParaRPr lang="en-US" dirty="0"/>
          </a:p>
        </p:txBody>
      </p:sp>
      <p:pic>
        <p:nvPicPr>
          <p:cNvPr id="7" name="Content Placeholder 6" descr="panel_all_particles.png"/>
          <p:cNvPicPr>
            <a:picLocks noGrp="1" noChangeAspect="1"/>
          </p:cNvPicPr>
          <p:nvPr>
            <p:ph idx="1"/>
          </p:nvPr>
        </p:nvPicPr>
        <p:blipFill>
          <a:blip r:embed="rId2"/>
          <a:srcRect t="-8026" b="-8026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1F53-7160-F84C-81F8-B6299584F795}" type="datetime1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efficiency &amp; ghosting for HFT prototype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912E-6E36-E24B-AEF6-124BEF92B6A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pions</a:t>
            </a:r>
            <a:endParaRPr lang="en-US" dirty="0"/>
          </a:p>
        </p:txBody>
      </p:sp>
      <p:pic>
        <p:nvPicPr>
          <p:cNvPr id="7" name="Content Placeholder 6" descr="panel_pion.png"/>
          <p:cNvPicPr>
            <a:picLocks noGrp="1" noChangeAspect="1"/>
          </p:cNvPicPr>
          <p:nvPr>
            <p:ph idx="1"/>
          </p:nvPr>
        </p:nvPicPr>
        <p:blipFill>
          <a:blip r:embed="rId2"/>
          <a:srcRect t="-8026" b="-8026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5282-12F1-2041-8334-F3F531CD2065}" type="datetime1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efficiency &amp; ghosting for HFT prototype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912E-6E36-E24B-AEF6-124BEF92B6A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kaons</a:t>
            </a:r>
            <a:endParaRPr lang="en-US" dirty="0"/>
          </a:p>
        </p:txBody>
      </p:sp>
      <p:pic>
        <p:nvPicPr>
          <p:cNvPr id="7" name="Content Placeholder 6" descr="panel_kaon.png"/>
          <p:cNvPicPr>
            <a:picLocks noGrp="1" noChangeAspect="1"/>
          </p:cNvPicPr>
          <p:nvPr>
            <p:ph idx="1"/>
          </p:nvPr>
        </p:nvPicPr>
        <p:blipFill>
          <a:blip r:embed="rId2"/>
          <a:srcRect t="-8026" b="-8026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227F-693E-A741-B675-F1C2C74A00F9}" type="datetime1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efficiency &amp; ghosting for HFT prototype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912E-6E36-E24B-AEF6-124BEF92B6A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protons</a:t>
            </a:r>
            <a:endParaRPr lang="en-US" dirty="0"/>
          </a:p>
        </p:txBody>
      </p:sp>
      <p:pic>
        <p:nvPicPr>
          <p:cNvPr id="7" name="Content Placeholder 6" descr="panel_proton.png"/>
          <p:cNvPicPr>
            <a:picLocks noGrp="1" noChangeAspect="1"/>
          </p:cNvPicPr>
          <p:nvPr>
            <p:ph idx="1"/>
          </p:nvPr>
        </p:nvPicPr>
        <p:blipFill>
          <a:blip r:embed="rId2"/>
          <a:srcRect t="-8026" b="-8026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0B8B-ACF9-C740-A219-FF13B3CFCA8D}" type="datetime1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efficiency &amp; ghosting for HFT prototype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912E-6E36-E24B-AEF6-124BEF92B6A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particles (zoom)</a:t>
            </a:r>
            <a:endParaRPr lang="en-US" dirty="0"/>
          </a:p>
        </p:txBody>
      </p:sp>
      <p:pic>
        <p:nvPicPr>
          <p:cNvPr id="7" name="Content Placeholder 6" descr="panel_all_particles_zoo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8026" b="-8026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4369-9573-3444-9CDF-A906F49FB52E}" type="datetime1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efficiency &amp; ghosting for HFT prototype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912E-6E36-E24B-AEF6-124BEF92B6A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4901"/>
          </a:xfrm>
        </p:spPr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555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correct </a:t>
            </a:r>
            <a:r>
              <a:rPr lang="en-US" dirty="0" err="1" smtClean="0"/>
              <a:t>kumac</a:t>
            </a:r>
            <a:r>
              <a:rPr lang="en-US" dirty="0" smtClean="0"/>
              <a:t> for </a:t>
            </a:r>
            <a:r>
              <a:rPr lang="en-US" dirty="0" err="1" smtClean="0"/>
              <a:t>MinBias</a:t>
            </a:r>
            <a:r>
              <a:rPr lang="en-US" dirty="0" smtClean="0"/>
              <a:t> events gives less hits in the pixel layers than my first test :</a:t>
            </a:r>
          </a:p>
          <a:p>
            <a:pPr lvl="1"/>
            <a:r>
              <a:rPr lang="en-US" dirty="0" smtClean="0"/>
              <a:t>Before for 100 </a:t>
            </a:r>
            <a:r>
              <a:rPr lang="en-US" dirty="0" err="1" smtClean="0"/>
              <a:t>MinBias</a:t>
            </a:r>
            <a:r>
              <a:rPr lang="en-US" dirty="0" smtClean="0"/>
              <a:t> events it added 4900(1900) hits in the </a:t>
            </a:r>
            <a:r>
              <a:rPr lang="en-US" dirty="0" err="1" smtClean="0"/>
              <a:t>inner(outer</a:t>
            </a:r>
            <a:r>
              <a:rPr lang="en-US" dirty="0" smtClean="0"/>
              <a:t>) layer</a:t>
            </a:r>
          </a:p>
          <a:p>
            <a:r>
              <a:rPr lang="en-US" dirty="0" smtClean="0"/>
              <a:t>Results with pileup = 100 </a:t>
            </a:r>
            <a:r>
              <a:rPr lang="en-US" dirty="0" err="1" smtClean="0"/>
              <a:t>MinBias</a:t>
            </a:r>
            <a:r>
              <a:rPr lang="en-US" dirty="0" smtClean="0"/>
              <a:t> give same conclusion :</a:t>
            </a:r>
          </a:p>
          <a:p>
            <a:pPr lvl="1"/>
            <a:r>
              <a:rPr lang="en-US" dirty="0" smtClean="0"/>
              <a:t>Efficiency does not “suffer” from pileup but </a:t>
            </a:r>
            <a:r>
              <a:rPr lang="en-US" dirty="0" smtClean="0"/>
              <a:t>ghosting</a:t>
            </a:r>
            <a:r>
              <a:rPr lang="en-US" dirty="0" smtClean="0"/>
              <a:t> </a:t>
            </a:r>
            <a:r>
              <a:rPr lang="en-US" dirty="0" smtClean="0"/>
              <a:t>strongly depends on it</a:t>
            </a:r>
          </a:p>
          <a:p>
            <a:r>
              <a:rPr lang="en-US" dirty="0" smtClean="0"/>
              <a:t>Pileup with 10 </a:t>
            </a:r>
            <a:r>
              <a:rPr lang="en-US" dirty="0" err="1" smtClean="0"/>
              <a:t>MinBias</a:t>
            </a:r>
            <a:r>
              <a:rPr lang="en-US" dirty="0" smtClean="0"/>
              <a:t> events also shows the same trend but less pronounced 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CEE-B85A-7C44-9F59-C6FB340879A2}" type="datetime1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efficiency &amp; ghosting for HFT prototype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912E-6E36-E24B-AEF6-124BEF92B6A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271</Words>
  <Application>Microsoft Macintosh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outline</vt:lpstr>
      <vt:lpstr>Checking the pileup</vt:lpstr>
      <vt:lpstr>All particles</vt:lpstr>
      <vt:lpstr>pions</vt:lpstr>
      <vt:lpstr>kaons</vt:lpstr>
      <vt:lpstr>protons</vt:lpstr>
      <vt:lpstr>All particles (zoom)</vt:lpstr>
      <vt:lpstr>comments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outlines</dc:title>
  <dc:creator>Jonathan Bouchet</dc:creator>
  <cp:lastModifiedBy>Spyridon Margetis</cp:lastModifiedBy>
  <cp:revision>7</cp:revision>
  <dcterms:created xsi:type="dcterms:W3CDTF">2011-12-05T20:04:45Z</dcterms:created>
  <dcterms:modified xsi:type="dcterms:W3CDTF">2011-12-05T21:26:51Z</dcterms:modified>
</cp:coreProperties>
</file>