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2" d="100"/>
          <a:sy n="72" d="100"/>
        </p:scale>
        <p:origin x="-1392" y="-104"/>
      </p:cViewPr>
      <p:guideLst>
        <p:guide orient="horz" pos="2160"/>
        <p:guide pos="28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42C24-20FB-EB45-A696-25670992A159}" type="datetimeFigureOut">
              <a:rPr lang="en-US" smtClean="0"/>
              <a:t>6/4/13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35C70-3D91-0447-A1FA-6AA4E887BB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5E1C2-2243-1A44-A460-4CFEFACB72F6}" type="datetimeFigureOut">
              <a:rPr lang="en-US" smtClean="0"/>
              <a:t>6/4/13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B4BA1-49AA-1D40-9721-14F0A37415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6B7C-F657-6940-8D2A-1C12A051798C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98262-4EA3-C845-8786-99E66771A927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915CE-E77B-5F41-9FA5-4C0F2B598F4C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67D17-982C-8940-824A-DF5D7B29050C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1B21-1185-5341-92C9-A2E0B7E254A8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A2C2-A7ED-9949-A52B-DE2F96B3A29D}" type="datetime1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12468-C8BC-E840-967F-75C7EC57FDD3}" type="datetime1">
              <a:rPr lang="en-US" smtClean="0"/>
              <a:t>6/4/13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C4F2-065F-1243-86F5-EB82A8535563}" type="datetime1">
              <a:rPr lang="en-US" smtClean="0"/>
              <a:t>6/4/13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9440-2A1D-6546-BDE6-9A8BC4303581}" type="datetime1">
              <a:rPr lang="en-US" smtClean="0"/>
              <a:t>6/4/13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6EC75-ADB3-C343-98E2-D88DC0AD819F}" type="datetime1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4CC61-277D-BB40-BB62-E99276EF920A}" type="datetime1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56FFE-99D1-584A-BFDC-9FADE8029BDE}" type="datetime1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152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 of </a:t>
            </a:r>
            <a:r>
              <a:rPr lang="en-US" dirty="0" err="1" smtClean="0"/>
              <a:t>dU</a:t>
            </a:r>
            <a:r>
              <a:rPr lang="en-US" dirty="0" smtClean="0"/>
              <a:t> = </a:t>
            </a:r>
            <a:r>
              <a:rPr lang="en-US" dirty="0" err="1" smtClean="0"/>
              <a:t>u</a:t>
            </a:r>
            <a:r>
              <a:rPr lang="en-US" dirty="0" smtClean="0"/>
              <a:t> – </a:t>
            </a:r>
            <a:r>
              <a:rPr lang="en-US" dirty="0" err="1" smtClean="0"/>
              <a:t>uP</a:t>
            </a:r>
            <a:r>
              <a:rPr lang="en-US" dirty="0" smtClean="0"/>
              <a:t> for files from :</a:t>
            </a:r>
          </a:p>
          <a:p>
            <a:pPr lvl="1"/>
            <a:r>
              <a:rPr lang="en-US" dirty="0" smtClean="0"/>
              <a:t>Day 152, run 14152025 (run over 9985 events)</a:t>
            </a:r>
          </a:p>
          <a:p>
            <a:pPr lvl="1"/>
            <a:r>
              <a:rPr lang="en-US" dirty="0" smtClean="0"/>
              <a:t>Day 152, run 14152026 (run over 9989 events)</a:t>
            </a:r>
          </a:p>
          <a:p>
            <a:pPr lvl="1"/>
            <a:r>
              <a:rPr lang="en-US" dirty="0" smtClean="0"/>
              <a:t>Per ladder for all 3 sectors</a:t>
            </a:r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7A5E-02B5-4448-AEE2-1789A029E512}" type="datetime1">
              <a:rPr lang="en-US" smtClean="0"/>
              <a:t>6/4/13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7 ladder 1</a:t>
            </a:r>
            <a:endParaRPr lang="en-US" dirty="0"/>
          </a:p>
        </p:txBody>
      </p:sp>
      <p:pic>
        <p:nvPicPr>
          <p:cNvPr id="3" name="Picture 2" descr="comparison_S7L1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EA41-2B7C-E042-997E-54774078CEF1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7 ladder 2</a:t>
            </a:r>
            <a:endParaRPr lang="en-US" dirty="0"/>
          </a:p>
        </p:txBody>
      </p:sp>
      <p:pic>
        <p:nvPicPr>
          <p:cNvPr id="3" name="Picture 2" descr="comparison_S7L2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0EE1-D978-5148-9710-6CE34F8D60E2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7 ladder 3</a:t>
            </a:r>
            <a:endParaRPr lang="en-US" dirty="0"/>
          </a:p>
        </p:txBody>
      </p:sp>
      <p:pic>
        <p:nvPicPr>
          <p:cNvPr id="3" name="Picture 2" descr="comparison_S7L3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9A31D-A71E-8744-A49E-EB658E17E795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7 ladder 4</a:t>
            </a:r>
            <a:endParaRPr lang="en-US" dirty="0"/>
          </a:p>
        </p:txBody>
      </p:sp>
      <p:pic>
        <p:nvPicPr>
          <p:cNvPr id="3" name="Picture 2" descr="comparison_S7L4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7DE5-F671-7A45-8F65-31D25B6EAB28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changes :</a:t>
            </a:r>
          </a:p>
          <a:p>
            <a:pPr lvl="1"/>
            <a:r>
              <a:rPr lang="en-US" dirty="0" smtClean="0"/>
              <a:t>S2L2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wafer 1,2,4,7</a:t>
            </a:r>
          </a:p>
          <a:p>
            <a:pPr lvl="1"/>
            <a:r>
              <a:rPr lang="en-US" dirty="0" smtClean="0">
                <a:sym typeface="Wingdings"/>
              </a:rPr>
              <a:t>S2L3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wafer 1 to wafer 7</a:t>
            </a:r>
          </a:p>
          <a:p>
            <a:pPr lvl="1"/>
            <a:r>
              <a:rPr lang="en-US" dirty="0" smtClean="0">
                <a:sym typeface="Wingdings"/>
              </a:rPr>
              <a:t>S4L4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wafer 5</a:t>
            </a:r>
          </a:p>
          <a:p>
            <a:pPr lvl="1"/>
            <a:r>
              <a:rPr lang="en-US" dirty="0" smtClean="0">
                <a:sym typeface="Wingdings"/>
              </a:rPr>
              <a:t>S7L3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wafer 1, wafer 6, wafer 9</a:t>
            </a:r>
          </a:p>
          <a:p>
            <a:r>
              <a:rPr lang="en-US" dirty="0" smtClean="0">
                <a:sym typeface="Wingdings"/>
              </a:rPr>
              <a:t>From the log file : </a:t>
            </a:r>
          </a:p>
          <a:p>
            <a:pPr lvl="1"/>
            <a:r>
              <a:rPr lang="en-US" dirty="0" smtClean="0">
                <a:sym typeface="Wingdings"/>
              </a:rPr>
              <a:t>Run 14152025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cg_config_8</a:t>
            </a:r>
          </a:p>
          <a:p>
            <a:pPr lvl="1"/>
            <a:r>
              <a:rPr lang="en-US" dirty="0" smtClean="0">
                <a:sym typeface="Wingdings"/>
              </a:rPr>
              <a:t>Run 14152026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cg_config_9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B57A-53A8-1042-BD07-054373DC5987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2 ladder 1</a:t>
            </a:r>
            <a:endParaRPr lang="en-US" dirty="0"/>
          </a:p>
        </p:txBody>
      </p:sp>
      <p:pic>
        <p:nvPicPr>
          <p:cNvPr id="4" name="Picture 3" descr="comparison_S2L1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CBAFC-95A3-CD47-9BB5-69AE7A053F83}" type="datetime1">
              <a:rPr lang="en-US" smtClean="0"/>
              <a:t>6/4/13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2 ladder 2</a:t>
            </a:r>
            <a:endParaRPr lang="en-US" dirty="0"/>
          </a:p>
        </p:txBody>
      </p:sp>
      <p:pic>
        <p:nvPicPr>
          <p:cNvPr id="3" name="Picture 2" descr="comparison_S2L2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C39B-3341-794C-8B08-2F1995F4ADB6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2 ladder 3</a:t>
            </a:r>
            <a:endParaRPr lang="en-US" dirty="0"/>
          </a:p>
        </p:txBody>
      </p:sp>
      <p:pic>
        <p:nvPicPr>
          <p:cNvPr id="3" name="Picture 2" descr="comparison_S2L3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2005-6692-C641-80BE-CAEA5A0E8790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2 ladder 4</a:t>
            </a:r>
            <a:endParaRPr lang="en-US" dirty="0"/>
          </a:p>
        </p:txBody>
      </p:sp>
      <p:pic>
        <p:nvPicPr>
          <p:cNvPr id="3" name="Picture 2" descr="comparison_S2L4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C0288-F7B1-9E4D-9662-4ADC8D68FDED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4 ladder 1</a:t>
            </a:r>
            <a:endParaRPr lang="en-US" dirty="0"/>
          </a:p>
        </p:txBody>
      </p:sp>
      <p:pic>
        <p:nvPicPr>
          <p:cNvPr id="3" name="Picture 2" descr="comparison_S4L1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B886-C218-AD4F-8AF8-2952CD3EE5D6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4 ladder 2</a:t>
            </a:r>
            <a:endParaRPr lang="en-US" dirty="0"/>
          </a:p>
        </p:txBody>
      </p:sp>
      <p:pic>
        <p:nvPicPr>
          <p:cNvPr id="3" name="Picture 2" descr="comparison_S4L2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552D-25F3-7640-A210-4383EA5C7F95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4 ladder 3</a:t>
            </a:r>
            <a:endParaRPr lang="en-US" dirty="0"/>
          </a:p>
        </p:txBody>
      </p:sp>
      <p:pic>
        <p:nvPicPr>
          <p:cNvPr id="3" name="Picture 2" descr="comparison_S4L3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EE173-40E4-7F4C-BD34-F4E82163A218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Sector 4 ladder 4</a:t>
            </a:r>
            <a:endParaRPr lang="en-US" dirty="0"/>
          </a:p>
        </p:txBody>
      </p:sp>
      <p:pic>
        <p:nvPicPr>
          <p:cNvPr id="3" name="Picture 2" descr="comparison_S4L4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2336"/>
            <a:ext cx="9144000" cy="427332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3661-538C-D14B-AF0B-8C6DA66F9C4A}" type="datetime1">
              <a:rPr lang="en-US" smtClean="0"/>
              <a:t>6/4/13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243</Words>
  <Application>Microsoft Macintosh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Day 152</vt:lpstr>
      <vt:lpstr>Sector 2 ladder 1</vt:lpstr>
      <vt:lpstr>Sector 2 ladder 2</vt:lpstr>
      <vt:lpstr>Sector 2 ladder 3</vt:lpstr>
      <vt:lpstr>Sector 2 ladder 4</vt:lpstr>
      <vt:lpstr>Sector 4 ladder 1</vt:lpstr>
      <vt:lpstr>Sector 4 ladder 2</vt:lpstr>
      <vt:lpstr>Sector 4 ladder 3</vt:lpstr>
      <vt:lpstr>Sector 4 ladder 4</vt:lpstr>
      <vt:lpstr>Sector 7 ladder 1</vt:lpstr>
      <vt:lpstr>Sector 7 ladder 2</vt:lpstr>
      <vt:lpstr>Sector 7 ladder 3</vt:lpstr>
      <vt:lpstr>Sector 7 ladder 4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152</dc:title>
  <dc:creator>Jonathan Bouchet</dc:creator>
  <cp:lastModifiedBy>Jonathan Bouchet</cp:lastModifiedBy>
  <cp:revision>2</cp:revision>
  <dcterms:created xsi:type="dcterms:W3CDTF">2013-06-04T13:24:36Z</dcterms:created>
  <dcterms:modified xsi:type="dcterms:W3CDTF">2013-06-04T13:40:49Z</dcterms:modified>
</cp:coreProperties>
</file>