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1" r:id="rId4"/>
    <p:sldId id="258" r:id="rId5"/>
    <p:sldId id="266" r:id="rId6"/>
    <p:sldId id="267" r:id="rId7"/>
    <p:sldId id="256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2922-B3CD-E24B-88BA-80BD61B6841E}" type="datetimeFigureOut">
              <a:rPr lang="en-US" smtClean="0"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CBA6-8F3C-EE4D-A047-573F7B25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6474"/>
            <a:ext cx="7772400" cy="12824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numbering conventions</a:t>
            </a:r>
            <a:b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Spiros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Margetis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928" y="3621222"/>
            <a:ext cx="6558182" cy="237115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Basis – CSN229(B)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Debates-Resolution-Compromises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Scheme</a:t>
            </a:r>
            <a:endParaRPr lang="en-US" sz="1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631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41" y="642245"/>
            <a:ext cx="7772400" cy="7007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umbering conventions/rules  CSN229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40" y="2381078"/>
            <a:ext cx="8243645" cy="380972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Adopt a view point (East/West) – default is West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For Phi elements go CW starting Up (+y), but do not cross it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For Z elements start East and go West (+z)</a:t>
            </a:r>
          </a:p>
          <a:p>
            <a:pPr marL="457200" indent="-457200" algn="l">
              <a:buFont typeface="Arial"/>
              <a:buChar char="•"/>
            </a:pPr>
            <a:endParaRPr lang="en-US" sz="1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l"/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Bottom line for HFT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STAR compliant with PIXEL detector considered an East-view detector (it is)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SSD (SST) strip numbering (no convention) – keep legacy (simplicity)</a:t>
            </a:r>
          </a:p>
          <a:p>
            <a:pPr algn="l"/>
            <a:endParaRPr lang="en-US" sz="1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379" y="6309856"/>
            <a:ext cx="531651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All views here and the document are East-views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920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1" y="1305663"/>
            <a:ext cx="6835935" cy="4240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0112" y="205715"/>
            <a:ext cx="2012876" cy="597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PIXEL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021" y="6428910"/>
            <a:ext cx="16283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H.W. and L.G.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5385" y="5684823"/>
            <a:ext cx="104318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Sectors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2384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" y="891222"/>
            <a:ext cx="2511425" cy="363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36" y="891223"/>
            <a:ext cx="1733813" cy="363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99" y="1655573"/>
            <a:ext cx="4248150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0112" y="205715"/>
            <a:ext cx="2012876" cy="597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PIXEL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021" y="6428910"/>
            <a:ext cx="16283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H.W. and L.G.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6399" y="2023916"/>
            <a:ext cx="779308" cy="535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9887" y="4672865"/>
            <a:ext cx="242773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Ladders and Sensors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7869" y="4037911"/>
            <a:ext cx="80784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Pixels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810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33684"/>
              </p:ext>
            </p:extLst>
          </p:nvPr>
        </p:nvGraphicFramePr>
        <p:xfrm>
          <a:off x="257885" y="803615"/>
          <a:ext cx="5715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715000" imgH="4572000" progId="Word.Document.12">
                  <p:embed/>
                </p:oleObj>
              </mc:Choice>
              <mc:Fallback>
                <p:oleObj name="Document" r:id="rId3" imgW="5715000" imgH="457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885" y="803615"/>
                        <a:ext cx="5715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0112" y="205715"/>
            <a:ext cx="2012876" cy="597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SSD/SST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021" y="6428910"/>
            <a:ext cx="630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L.M.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450" y="6059578"/>
            <a:ext cx="105085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Ladders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56" y="1688845"/>
            <a:ext cx="6042257" cy="42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0" y="107640"/>
            <a:ext cx="5486400" cy="32023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79859" y="314847"/>
            <a:ext cx="2012876" cy="597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SSD/SST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021" y="6428910"/>
            <a:ext cx="630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L.M.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39" y="1101248"/>
            <a:ext cx="104904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Sensors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7869" y="4037911"/>
            <a:ext cx="80784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Pixels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35" y="3142986"/>
            <a:ext cx="5486400" cy="34690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9520" y="5013767"/>
            <a:ext cx="86487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Strips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2354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Picture 3" descr="IST_ProtoStave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0" y="3911600"/>
                <a:ext cx="3241040" cy="294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4434" y="1011958"/>
                <a:ext cx="64948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EAST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1979" y="5656393"/>
                <a:ext cx="723275" cy="6463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+Z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743200" y="3144155"/>
                <a:ext cx="2282139" cy="23714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209989" y="3911600"/>
                <a:ext cx="1031051" cy="2769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Looking West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23520" y="4592320"/>
                <a:ext cx="1290320" cy="26562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52880" y="5100320"/>
                <a:ext cx="1290320" cy="7084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723974">
                <a:off x="203200" y="4698442"/>
                <a:ext cx="782320" cy="786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23974">
                <a:off x="1079088" y="4830252"/>
                <a:ext cx="296985" cy="10953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93252">
                <a:off x="1384807" y="5311736"/>
                <a:ext cx="782320" cy="786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798072">
                <a:off x="2296783" y="5652726"/>
                <a:ext cx="296985" cy="10953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4618" y="2325387"/>
                <a:ext cx="9096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Sensors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29591" y="2847119"/>
                <a:ext cx="69762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Chips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Straight Arrow Connector 31"/>
              <p:cNvCxnSpPr>
                <a:endCxn id="23" idx="0"/>
              </p:cNvCxnSpPr>
              <p:nvPr/>
            </p:nvCxnSpPr>
            <p:spPr>
              <a:xfrm flipH="1">
                <a:off x="602575" y="2694719"/>
                <a:ext cx="101859" cy="20045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907764" y="1448489"/>
                <a:ext cx="1231451" cy="8768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1595120" y="1574800"/>
                <a:ext cx="1473200" cy="12122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1229591" y="3216451"/>
                <a:ext cx="256511" cy="15839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2250629" y="1326569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25568" y="1895393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98709" y="2478085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0309" y="5100320"/>
              <a:ext cx="2886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15" name="Arc 14"/>
          <p:cNvSpPr/>
          <p:nvPr/>
        </p:nvSpPr>
        <p:spPr>
          <a:xfrm>
            <a:off x="-2096238" y="4737743"/>
            <a:ext cx="4253436" cy="4077954"/>
          </a:xfrm>
          <a:prstGeom prst="arc">
            <a:avLst>
              <a:gd name="adj1" fmla="val 16200000"/>
              <a:gd name="adj2" fmla="val 141729"/>
            </a:avLst>
          </a:prstGeom>
          <a:solidFill>
            <a:srgbClr val="FFFFFF"/>
          </a:solidFill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8"/>
          <a:stretch/>
        </p:blipFill>
        <p:spPr>
          <a:xfrm>
            <a:off x="4246879" y="-221"/>
            <a:ext cx="4892159" cy="22927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9075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amatsuDesign_13May2010_GIF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7" b="12043"/>
          <a:stretch/>
        </p:blipFill>
        <p:spPr>
          <a:xfrm>
            <a:off x="50800" y="-1"/>
            <a:ext cx="9093200" cy="6860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3400" y="754008"/>
            <a:ext cx="6494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735" y="754008"/>
            <a:ext cx="10487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WEST  </a:t>
            </a:r>
            <a:r>
              <a:rPr lang="en-US" dirty="0" smtClean="0">
                <a:solidFill>
                  <a:srgbClr val="FF0000"/>
                </a:solidFill>
              </a:rPr>
              <a:t>+Z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66830" y="932589"/>
            <a:ext cx="53279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95246" y="2064835"/>
            <a:ext cx="9922" cy="20536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67490" y="2950166"/>
            <a:ext cx="6280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CW*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3400" y="1726281"/>
            <a:ext cx="2886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66" y="1726281"/>
            <a:ext cx="39265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5021" y="1726281"/>
            <a:ext cx="2886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6304" y="1726281"/>
            <a:ext cx="2886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5168" y="4710047"/>
            <a:ext cx="78440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Row-1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05168" y="1204296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Row-64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12887" y="1388962"/>
            <a:ext cx="3625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84029" y="4894713"/>
            <a:ext cx="3625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50081" y="6299200"/>
            <a:ext cx="45394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1200" dirty="0" smtClean="0"/>
              <a:t>CW – Clockwise if viewed from West. IST is a West-view detector like the SST</a:t>
            </a:r>
          </a:p>
        </p:txBody>
      </p:sp>
    </p:spTree>
    <p:extLst>
      <p:ext uri="{BB962C8B-B14F-4D97-AF65-F5344CB8AC3E}">
        <p14:creationId xmlns:p14="http://schemas.microsoft.com/office/powerpoint/2010/main" val="46312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185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Microsoft Word Document</vt:lpstr>
      <vt:lpstr>HFT numbering conventions  Spiros Margetis</vt:lpstr>
      <vt:lpstr>Numbering conventions/rules  CSN229</vt:lpstr>
      <vt:lpstr>PIXEL</vt:lpstr>
      <vt:lpstr>PIXEL</vt:lpstr>
      <vt:lpstr>SSD/SST</vt:lpstr>
      <vt:lpstr>SSD/SST</vt:lpstr>
      <vt:lpstr>PowerPoint Presentation</vt:lpstr>
      <vt:lpstr>PowerPoint Presentation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Spyridon Margetis</dc:creator>
  <cp:lastModifiedBy>Spyridon Margetis</cp:lastModifiedBy>
  <cp:revision>15</cp:revision>
  <dcterms:created xsi:type="dcterms:W3CDTF">2012-03-01T16:58:48Z</dcterms:created>
  <dcterms:modified xsi:type="dcterms:W3CDTF">2012-03-07T15:07:50Z</dcterms:modified>
</cp:coreProperties>
</file>