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70" r:id="rId4"/>
    <p:sldId id="273" r:id="rId5"/>
    <p:sldId id="261" r:id="rId6"/>
    <p:sldId id="268" r:id="rId7"/>
    <p:sldId id="272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39" d="100"/>
          <a:sy n="139" d="100"/>
        </p:scale>
        <p:origin x="-120" y="-192"/>
      </p:cViewPr>
      <p:guideLst>
        <p:guide orient="horz" pos="2160"/>
        <p:guide pos="2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42C24-20FB-EB45-A696-25670992A159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35C70-3D91-0447-A1FA-6AA4E88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76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5E1C2-2243-1A44-A460-4CFEFACB72F6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B4BA1-49AA-1D40-9721-14F0A3741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513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107D-D102-D04B-89E7-EFC568DAA3AC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A1A8-E94B-D140-B921-29F399F6F860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ACAF-F8D1-3D46-B0C3-FAC8309C1B34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FD2A6-04D1-2548-98DF-3800A323CDFF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8162-C4DB-654A-A1DD-47AA0E39F084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BB14A-D6A3-F842-817B-B38DA1D8629E}" type="datetime1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5483-4F35-294F-8C6C-AEB30A269609}" type="datetime1">
              <a:rPr lang="en-US" smtClean="0"/>
              <a:t>6/5/13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CC19-C99D-9B4A-BD54-DDD9495B81F6}" type="datetime1">
              <a:rPr lang="en-US" smtClean="0"/>
              <a:t>6/5/13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4272-C991-A74E-85DC-F17F083BE056}" type="datetime1">
              <a:rPr lang="en-US" smtClean="0"/>
              <a:t>6/5/13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4E9BC-920E-5E4A-8F61-6D23C9F47A0F}" type="datetime1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11B5-178C-404C-A7DC-0EF6F63F9FCB}" type="datetime1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71E7-23E7-3D4B-A96C-B022B1F4D6F8}" type="datetime1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day 152, comparison btw runs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15B37-13D5-A14B-8392-02222E5DF6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152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Alignment :</a:t>
            </a:r>
            <a:endParaRPr lang="en-US" dirty="0" smtClean="0"/>
          </a:p>
          <a:p>
            <a:pPr lvl="1"/>
            <a:r>
              <a:rPr lang="en-US" dirty="0" smtClean="0"/>
              <a:t>Day 152, run </a:t>
            </a:r>
            <a:r>
              <a:rPr lang="en-US" dirty="0" smtClean="0"/>
              <a:t>14152025-27 </a:t>
            </a:r>
            <a:r>
              <a:rPr lang="en-US" dirty="0" smtClean="0"/>
              <a:t>(run over </a:t>
            </a:r>
            <a:r>
              <a:rPr lang="en-US" dirty="0" smtClean="0"/>
              <a:t>~40K </a:t>
            </a:r>
            <a:r>
              <a:rPr lang="en-US" dirty="0" smtClean="0"/>
              <a:t>events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Used only Sector-4 Ladder-4 and</a:t>
            </a:r>
          </a:p>
          <a:p>
            <a:pPr lvl="1"/>
            <a:r>
              <a:rPr lang="en-US" dirty="0" smtClean="0"/>
              <a:t>Sector-7 Ladder-2 (see next 2 slides) with bad sensors masked out (but bad pixels still in).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4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629" y="2905919"/>
            <a:ext cx="8229600" cy="54763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Sector 4 ladder 4 (sensors 3+5 masked out)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2394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7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923645"/>
            <a:ext cx="8229600" cy="59536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/>
              <a:t>Sector 7 ladder 2 with sensors 1+10 masked out</a:t>
            </a:r>
          </a:p>
          <a:p>
            <a:r>
              <a:rPr lang="en-US" sz="1800" dirty="0" smtClean="0"/>
              <a:t>du at ladder center ~ 2.5mm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69632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flipH="1">
            <a:off x="285660" y="429410"/>
            <a:ext cx="3588490" cy="3572327"/>
            <a:chOff x="285660" y="429410"/>
            <a:chExt cx="5753995" cy="5819381"/>
          </a:xfrm>
        </p:grpSpPr>
        <p:pic>
          <p:nvPicPr>
            <p:cNvPr id="4" name="Picture 3" descr="Screen Shot 2013-06-07 at 12.33.33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660" y="429410"/>
              <a:ext cx="5753995" cy="5819381"/>
            </a:xfrm>
            <a:prstGeom prst="rect">
              <a:avLst/>
            </a:prstGeom>
          </p:spPr>
        </p:pic>
        <p:sp>
          <p:nvSpPr>
            <p:cNvPr id="5" name="Oval 4"/>
            <p:cNvSpPr/>
            <p:nvPr/>
          </p:nvSpPr>
          <p:spPr>
            <a:xfrm>
              <a:off x="3663996" y="4504243"/>
              <a:ext cx="1142143" cy="35631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2604087" y="4239281"/>
              <a:ext cx="2585813" cy="1196866"/>
            </a:xfrm>
            <a:prstGeom prst="line">
              <a:avLst/>
            </a:prstGeom>
            <a:ln w="3175" cmpd="sng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9146284" y="2402870"/>
            <a:ext cx="184666" cy="369332"/>
          </a:xfrm>
          <a:prstGeom prst="rect">
            <a:avLst/>
          </a:prstGeom>
          <a:noFill/>
          <a:ln w="3175" cmpd="sng">
            <a:solidFill>
              <a:schemeClr val="tx1"/>
            </a:solidFill>
            <a:prstDash val="dot"/>
          </a:ln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011207" y="209806"/>
            <a:ext cx="4815277" cy="5432734"/>
            <a:chOff x="285660" y="429410"/>
            <a:chExt cx="5753995" cy="5819381"/>
          </a:xfrm>
        </p:grpSpPr>
        <p:pic>
          <p:nvPicPr>
            <p:cNvPr id="11" name="Picture 10" descr="Screen Shot 2013-06-07 at 12.33.33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660" y="429410"/>
              <a:ext cx="5753995" cy="5819381"/>
            </a:xfrm>
            <a:prstGeom prst="rect">
              <a:avLst/>
            </a:prstGeom>
          </p:spPr>
        </p:pic>
        <p:sp>
          <p:nvSpPr>
            <p:cNvPr id="12" name="Oval 11"/>
            <p:cNvSpPr/>
            <p:nvPr/>
          </p:nvSpPr>
          <p:spPr>
            <a:xfrm>
              <a:off x="3663996" y="4504243"/>
              <a:ext cx="1142143" cy="35631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>
              <a:off x="2604087" y="4239281"/>
              <a:ext cx="2585813" cy="1196866"/>
            </a:xfrm>
            <a:prstGeom prst="line">
              <a:avLst/>
            </a:prstGeom>
            <a:ln w="3175" cmpd="sng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H="1">
            <a:off x="6103801" y="3918944"/>
            <a:ext cx="2163958" cy="1117345"/>
          </a:xfrm>
          <a:prstGeom prst="line">
            <a:avLst/>
          </a:prstGeom>
          <a:ln w="3175" cmpd="sng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838395" y="4166192"/>
            <a:ext cx="480460" cy="264955"/>
          </a:xfrm>
          <a:prstGeom prst="line">
            <a:avLst/>
          </a:prstGeom>
          <a:ln w="12700" cmpd="sng">
            <a:solidFill>
              <a:srgbClr val="0000FF"/>
            </a:solidFill>
            <a:prstDash val="solid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33568" y="4166195"/>
            <a:ext cx="278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u</a:t>
            </a:r>
            <a:endParaRPr lang="en-US" sz="1400" b="1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5611" y="5207740"/>
            <a:ext cx="2352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u-x angle ~200 degrees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4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875" y="23660"/>
            <a:ext cx="2133600" cy="501955"/>
          </a:xfrm>
        </p:spPr>
        <p:txBody>
          <a:bodyPr>
            <a:noAutofit/>
          </a:bodyPr>
          <a:lstStyle/>
          <a:p>
            <a:r>
              <a:rPr lang="en-US" sz="3600" dirty="0" smtClean="0"/>
              <a:t>Sector </a:t>
            </a:r>
            <a:r>
              <a:rPr lang="en-US" sz="3600" dirty="0" smtClean="0"/>
              <a:t>4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 descr="Screen Shot 2013-06-05 at 4.22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8" y="23660"/>
            <a:ext cx="3090982" cy="2214755"/>
          </a:xfrm>
          <a:prstGeom prst="rect">
            <a:avLst/>
          </a:prstGeom>
        </p:spPr>
      </p:pic>
      <p:pic>
        <p:nvPicPr>
          <p:cNvPr id="8" name="Picture 7" descr="Screen Shot 2013-06-05 at 4.23.2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8" y="2238415"/>
            <a:ext cx="2919827" cy="2055687"/>
          </a:xfrm>
          <a:prstGeom prst="rect">
            <a:avLst/>
          </a:prstGeom>
        </p:spPr>
      </p:pic>
      <p:pic>
        <p:nvPicPr>
          <p:cNvPr id="9" name="Picture 8" descr="Screen Shot 2013-06-05 at 4.24.2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1" y="4300525"/>
            <a:ext cx="3050219" cy="2055825"/>
          </a:xfrm>
          <a:prstGeom prst="rect">
            <a:avLst/>
          </a:prstGeom>
        </p:spPr>
      </p:pic>
      <p:pic>
        <p:nvPicPr>
          <p:cNvPr id="10" name="Picture 9" descr="Screen Shot 2013-06-05 at 4.26.0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283" y="0"/>
            <a:ext cx="3592619" cy="2412006"/>
          </a:xfrm>
          <a:prstGeom prst="rect">
            <a:avLst/>
          </a:prstGeom>
        </p:spPr>
      </p:pic>
      <p:pic>
        <p:nvPicPr>
          <p:cNvPr id="11" name="Picture 10" descr="Screen Shot 2013-06-05 at 4.27.11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208" y="2412007"/>
            <a:ext cx="3523073" cy="2310628"/>
          </a:xfrm>
          <a:prstGeom prst="rect">
            <a:avLst/>
          </a:prstGeom>
        </p:spPr>
      </p:pic>
      <p:pic>
        <p:nvPicPr>
          <p:cNvPr id="12" name="Picture 11" descr="Screen Shot 2013-06-05 at 4.28.23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390" y="4613871"/>
            <a:ext cx="3285511" cy="220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0"/>
            <a:ext cx="2439276" cy="539047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Sector </a:t>
            </a:r>
            <a:r>
              <a:rPr lang="en-US" sz="3200" dirty="0" smtClean="0"/>
              <a:t>7, Ld-2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 descr="Screen Shot 2013-06-05 at 4.29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8" y="91364"/>
            <a:ext cx="2928281" cy="2013854"/>
          </a:xfrm>
          <a:prstGeom prst="rect">
            <a:avLst/>
          </a:prstGeom>
        </p:spPr>
      </p:pic>
      <p:pic>
        <p:nvPicPr>
          <p:cNvPr id="8" name="Picture 7" descr="Screen Shot 2013-06-05 at 4.31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7" y="2105218"/>
            <a:ext cx="3138748" cy="2174745"/>
          </a:xfrm>
          <a:prstGeom prst="rect">
            <a:avLst/>
          </a:prstGeom>
        </p:spPr>
      </p:pic>
      <p:pic>
        <p:nvPicPr>
          <p:cNvPr id="10" name="Picture 9" descr="Screen Shot 2013-06-05 at 4.33.08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8" y="4495102"/>
            <a:ext cx="3128112" cy="2162160"/>
          </a:xfrm>
          <a:prstGeom prst="rect">
            <a:avLst/>
          </a:prstGeom>
        </p:spPr>
      </p:pic>
      <p:pic>
        <p:nvPicPr>
          <p:cNvPr id="11" name="Picture 10" descr="Screen Shot 2013-06-05 at 4.34.2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452" y="0"/>
            <a:ext cx="3580548" cy="2505072"/>
          </a:xfrm>
          <a:prstGeom prst="rect">
            <a:avLst/>
          </a:prstGeom>
        </p:spPr>
      </p:pic>
      <p:pic>
        <p:nvPicPr>
          <p:cNvPr id="12" name="Picture 11" descr="Screen Shot 2013-06-05 at 4.36.16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576" y="2630995"/>
            <a:ext cx="2609584" cy="1759737"/>
          </a:xfrm>
          <a:prstGeom prst="rect">
            <a:avLst/>
          </a:prstGeom>
        </p:spPr>
      </p:pic>
      <p:pic>
        <p:nvPicPr>
          <p:cNvPr id="13" name="Picture 12" descr="Screen Shot 2013-06-05 at 4.41.36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88" y="2630995"/>
            <a:ext cx="2756708" cy="186410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63653" y="4860558"/>
            <a:ext cx="50231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400" dirty="0" smtClean="0"/>
              <a:t>Ladder has an angle of about 203 degrees with x-axis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du= 2.5mm this should give an effective shift of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x=2.5*cos200 </a:t>
            </a:r>
            <a:r>
              <a:rPr lang="en-US" sz="1400" b="1" dirty="0" smtClean="0"/>
              <a:t>= -2.3 mm </a:t>
            </a:r>
            <a:r>
              <a:rPr lang="en-US" sz="1400" dirty="0" smtClean="0"/>
              <a:t>, y = 2.5*sin200</a:t>
            </a:r>
            <a:r>
              <a:rPr lang="en-US" sz="1400" b="1" dirty="0" smtClean="0"/>
              <a:t>= -1mm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This is exactly what is seen in the </a:t>
            </a:r>
            <a:r>
              <a:rPr lang="en-US" sz="1400" dirty="0" err="1" smtClean="0"/>
              <a:t>dX</a:t>
            </a:r>
            <a:r>
              <a:rPr lang="en-US" sz="1400" dirty="0" smtClean="0"/>
              <a:t>, </a:t>
            </a:r>
            <a:r>
              <a:rPr lang="en-US" sz="1400" dirty="0" err="1" smtClean="0"/>
              <a:t>dY</a:t>
            </a:r>
            <a:r>
              <a:rPr lang="en-US" sz="1400" dirty="0" smtClean="0"/>
              <a:t> reports 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As </a:t>
            </a:r>
            <a:r>
              <a:rPr lang="en-US" sz="1400" dirty="0" err="1" smtClean="0"/>
              <a:t>Xin</a:t>
            </a:r>
            <a:r>
              <a:rPr lang="en-US" sz="1400" dirty="0" smtClean="0"/>
              <a:t> pointed out </a:t>
            </a:r>
            <a:r>
              <a:rPr lang="en-US" sz="1400" dirty="0" err="1" smtClean="0"/>
              <a:t>dw</a:t>
            </a:r>
            <a:r>
              <a:rPr lang="en-US" sz="1400" dirty="0" smtClean="0"/>
              <a:t> will have an effect too which we kind of see in the spread of values in the next slide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There are signs of rotations present. The du slope indicates alpha and/or beta rots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3-06-06 at 2.06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683" y="292100"/>
            <a:ext cx="5454649" cy="38973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52620" y="4269844"/>
            <a:ext cx="6135013" cy="2369880"/>
          </a:xfrm>
          <a:prstGeom prst="rect">
            <a:avLst/>
          </a:prstGeom>
          <a:solidFill>
            <a:srgbClr val="C6D9F1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DATA : Day152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“Demonstrating” that Global DX, DY common to all ladders in sector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Sector-4 Global </a:t>
            </a:r>
            <a:r>
              <a:rPr lang="en-US" sz="1600" dirty="0" err="1" smtClean="0"/>
              <a:t>dX</a:t>
            </a:r>
            <a:r>
              <a:rPr lang="en-US" sz="1600" dirty="0" smtClean="0"/>
              <a:t> ~0. (~100+-50 microns)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Sector-7 </a:t>
            </a:r>
            <a:r>
              <a:rPr lang="en-US" sz="1600" dirty="0"/>
              <a:t>Global </a:t>
            </a:r>
            <a:r>
              <a:rPr lang="en-US" sz="1600" dirty="0" err="1"/>
              <a:t>dX</a:t>
            </a:r>
            <a:r>
              <a:rPr lang="en-US" sz="1600" dirty="0"/>
              <a:t> </a:t>
            </a:r>
            <a:r>
              <a:rPr lang="en-US" sz="1600" dirty="0" smtClean="0"/>
              <a:t> -2.3 +-0.01 mm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Sector-4 Global </a:t>
            </a:r>
            <a:r>
              <a:rPr lang="en-US" sz="1600" dirty="0" err="1" smtClean="0"/>
              <a:t>dY</a:t>
            </a:r>
            <a:r>
              <a:rPr lang="en-US" sz="1600" dirty="0" smtClean="0"/>
              <a:t> -200 to -400 microns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Sector-7 Global </a:t>
            </a:r>
            <a:r>
              <a:rPr lang="en-US" sz="1600" dirty="0" err="1" smtClean="0"/>
              <a:t>dY</a:t>
            </a:r>
            <a:r>
              <a:rPr lang="en-US" sz="1600" dirty="0" smtClean="0"/>
              <a:t>  -1.1 to -2.8 mm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203391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910"/>
          </a:xfrm>
        </p:spPr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58"/>
            <a:ext cx="8229600" cy="4856205"/>
          </a:xfrm>
        </p:spPr>
        <p:txBody>
          <a:bodyPr>
            <a:noAutofit/>
          </a:bodyPr>
          <a:lstStyle/>
          <a:p>
            <a:r>
              <a:rPr lang="en-US" sz="2800" dirty="0" smtClean="0"/>
              <a:t>Sector 4 looks </a:t>
            </a:r>
            <a:r>
              <a:rPr lang="en-US" sz="2800" dirty="0" err="1" smtClean="0"/>
              <a:t>healty</a:t>
            </a:r>
            <a:r>
              <a:rPr lang="en-US" sz="2800" dirty="0" smtClean="0"/>
              <a:t> in rots….minor shifts</a:t>
            </a:r>
          </a:p>
          <a:p>
            <a:r>
              <a:rPr lang="en-US" sz="2800" dirty="0" smtClean="0">
                <a:sym typeface="Wingdings"/>
              </a:rPr>
              <a:t>Sector 7 looks unhealthy in rots</a:t>
            </a:r>
          </a:p>
          <a:p>
            <a:pPr lvl="1"/>
            <a:r>
              <a:rPr lang="en-US" sz="2400" dirty="0" smtClean="0">
                <a:sym typeface="Wingdings"/>
              </a:rPr>
              <a:t>need to check correctness of </a:t>
            </a:r>
            <a:r>
              <a:rPr lang="en-US" sz="2400" dirty="0" err="1" smtClean="0">
                <a:sym typeface="Wingdings"/>
              </a:rPr>
              <a:t>Db</a:t>
            </a:r>
            <a:r>
              <a:rPr lang="en-US" sz="2400" dirty="0" smtClean="0">
                <a:sym typeface="Wingdings"/>
              </a:rPr>
              <a:t> entries</a:t>
            </a:r>
          </a:p>
          <a:p>
            <a:pPr lvl="1"/>
            <a:r>
              <a:rPr lang="en-US" sz="2400" dirty="0" smtClean="0">
                <a:sym typeface="Wingdings"/>
              </a:rPr>
              <a:t>I estimated (by hand for now) 0.5 degree rots</a:t>
            </a:r>
          </a:p>
          <a:p>
            <a:pPr lvl="1"/>
            <a:r>
              <a:rPr lang="en-US" sz="2400" dirty="0" smtClean="0">
                <a:sym typeface="Wingdings"/>
              </a:rPr>
              <a:t>Jonathan runs a correction loop right now (z-shift) to see if we can correct … correctly !</a:t>
            </a:r>
          </a:p>
          <a:p>
            <a:pPr lvl="1"/>
            <a:r>
              <a:rPr lang="en-US" sz="2400" dirty="0" smtClean="0">
                <a:sym typeface="Wingdings"/>
              </a:rPr>
              <a:t>Details to follow on Friday</a:t>
            </a:r>
          </a:p>
          <a:p>
            <a:pPr lvl="1"/>
            <a:endParaRPr lang="en-US" sz="2400" dirty="0">
              <a:sym typeface="Wingdings"/>
            </a:endParaRPr>
          </a:p>
          <a:p>
            <a:r>
              <a:rPr lang="en-US" sz="2800" dirty="0" smtClean="0">
                <a:sym typeface="Wingdings"/>
              </a:rPr>
              <a:t>Histograms are low statistics and very noisy. Need to process more and better data!</a:t>
            </a:r>
            <a:endParaRPr lang="en-US" sz="2800" dirty="0" smtClean="0">
              <a:sym typeface="Wingding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4423</TotalTime>
  <Words>337</Words>
  <Application>Microsoft Macintosh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Day 152</vt:lpstr>
      <vt:lpstr>PowerPoint Presentation</vt:lpstr>
      <vt:lpstr>PowerPoint Presentation</vt:lpstr>
      <vt:lpstr>PowerPoint Presentation</vt:lpstr>
      <vt:lpstr>Sector 4</vt:lpstr>
      <vt:lpstr>Sector 7, Ld-2</vt:lpstr>
      <vt:lpstr>PowerPoint Presentation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152</dc:title>
  <dc:creator>Jonathan Bouchet</dc:creator>
  <cp:lastModifiedBy>Spyridon Margetis</cp:lastModifiedBy>
  <cp:revision>22</cp:revision>
  <dcterms:created xsi:type="dcterms:W3CDTF">2013-06-04T13:24:36Z</dcterms:created>
  <dcterms:modified xsi:type="dcterms:W3CDTF">2013-06-07T19:20:56Z</dcterms:modified>
</cp:coreProperties>
</file>