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12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6D3B-E44C-0943-9EB2-60A06F4DFDE8}" type="datetimeFigureOut">
              <a:rPr lang="en-US" smtClean="0"/>
              <a:t>3/31/11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E81A-00CA-E049-997A-A41B6F3C2A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6D3B-E44C-0943-9EB2-60A06F4DFDE8}" type="datetimeFigureOut">
              <a:rPr lang="en-US" smtClean="0"/>
              <a:t>3/31/11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E81A-00CA-E049-997A-A41B6F3C2A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6D3B-E44C-0943-9EB2-60A06F4DFDE8}" type="datetimeFigureOut">
              <a:rPr lang="en-US" smtClean="0"/>
              <a:t>3/31/11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E81A-00CA-E049-997A-A41B6F3C2A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6D3B-E44C-0943-9EB2-60A06F4DFDE8}" type="datetimeFigureOut">
              <a:rPr lang="en-US" smtClean="0"/>
              <a:t>3/31/11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E81A-00CA-E049-997A-A41B6F3C2A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6D3B-E44C-0943-9EB2-60A06F4DFDE8}" type="datetimeFigureOut">
              <a:rPr lang="en-US" smtClean="0"/>
              <a:t>3/31/11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E81A-00CA-E049-997A-A41B6F3C2A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6D3B-E44C-0943-9EB2-60A06F4DFDE8}" type="datetimeFigureOut">
              <a:rPr lang="en-US" smtClean="0"/>
              <a:t>3/31/11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E81A-00CA-E049-997A-A41B6F3C2A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6D3B-E44C-0943-9EB2-60A06F4DFDE8}" type="datetimeFigureOut">
              <a:rPr lang="en-US" smtClean="0"/>
              <a:t>3/31/11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E81A-00CA-E049-997A-A41B6F3C2A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6D3B-E44C-0943-9EB2-60A06F4DFDE8}" type="datetimeFigureOut">
              <a:rPr lang="en-US" smtClean="0"/>
              <a:t>3/31/11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E81A-00CA-E049-997A-A41B6F3C2A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6D3B-E44C-0943-9EB2-60A06F4DFDE8}" type="datetimeFigureOut">
              <a:rPr lang="en-US" smtClean="0"/>
              <a:t>3/31/11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E81A-00CA-E049-997A-A41B6F3C2A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6D3B-E44C-0943-9EB2-60A06F4DFDE8}" type="datetimeFigureOut">
              <a:rPr lang="en-US" smtClean="0"/>
              <a:t>3/31/11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E81A-00CA-E049-997A-A41B6F3C2A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6D3B-E44C-0943-9EB2-60A06F4DFDE8}" type="datetimeFigureOut">
              <a:rPr lang="en-US" smtClean="0"/>
              <a:t>3/31/11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E81A-00CA-E049-997A-A41B6F3C2A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C6D3B-E44C-0943-9EB2-60A06F4DFDE8}" type="datetimeFigureOut">
              <a:rPr lang="en-US" smtClean="0"/>
              <a:t>3/31/11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DE81A-00CA-E049-997A-A41B6F3C2A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intingr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625" y="545472"/>
            <a:ext cx="4524375" cy="3248025"/>
          </a:xfrm>
          <a:prstGeom prst="rect">
            <a:avLst/>
          </a:prstGeom>
        </p:spPr>
      </p:pic>
      <p:pic>
        <p:nvPicPr>
          <p:cNvPr id="5" name="Picture 4" descr="cd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5472"/>
            <a:ext cx="4887271" cy="36463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05584" y="1109609"/>
            <a:ext cx="106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CDR-</a:t>
            </a:r>
            <a:r>
              <a:rPr lang="en-US" dirty="0" err="1" smtClean="0"/>
              <a:t>pion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67560" y="998648"/>
            <a:ext cx="1194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FULL SIMU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3171" y="4191856"/>
            <a:ext cx="684510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\beta*mom=0.625 for a </a:t>
            </a:r>
            <a:r>
              <a:rPr lang="en-US" dirty="0" err="1" smtClean="0"/>
              <a:t>kaon</a:t>
            </a:r>
            <a:r>
              <a:rPr lang="en-US" dirty="0" smtClean="0"/>
              <a:t> with mom=0.750</a:t>
            </a:r>
          </a:p>
          <a:p>
            <a:endParaRPr lang="en-US" dirty="0" smtClean="0"/>
          </a:p>
          <a:p>
            <a:r>
              <a:rPr lang="en-US" dirty="0" smtClean="0"/>
              <a:t>This gives </a:t>
            </a:r>
            <a:r>
              <a:rPr lang="en-US" dirty="0" err="1" smtClean="0"/>
              <a:t>r</a:t>
            </a:r>
            <a:r>
              <a:rPr lang="en-US" dirty="0" smtClean="0"/>
              <a:t>-phi </a:t>
            </a:r>
            <a:r>
              <a:rPr lang="en-US" dirty="0" err="1" smtClean="0"/>
              <a:t>resol</a:t>
            </a:r>
            <a:r>
              <a:rPr lang="en-US" dirty="0" smtClean="0"/>
              <a:t>. ~35micron</a:t>
            </a:r>
          </a:p>
          <a:p>
            <a:r>
              <a:rPr lang="en-US" dirty="0" smtClean="0"/>
              <a:t>Assuming thick is factor of two (is less but) then</a:t>
            </a:r>
          </a:p>
          <a:p>
            <a:endParaRPr lang="en-US" dirty="0" smtClean="0"/>
          </a:p>
          <a:p>
            <a:r>
              <a:rPr lang="en-US" dirty="0" smtClean="0"/>
              <a:t>Thick will be sqrt(2)*35=50 micron</a:t>
            </a:r>
          </a:p>
          <a:p>
            <a:endParaRPr lang="en-US" dirty="0" smtClean="0"/>
          </a:p>
          <a:p>
            <a:r>
              <a:rPr lang="en-US" dirty="0" smtClean="0"/>
              <a:t>I won’t guarantee these numbers if the SSD and/or IST are not there!!!!</a:t>
            </a:r>
          </a:p>
          <a:p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5303963" y="3002109"/>
            <a:ext cx="776727" cy="1588"/>
          </a:xfrm>
          <a:prstGeom prst="straightConnector1">
            <a:avLst/>
          </a:prstGeom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70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Kent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Spyridon Margetis</dc:creator>
  <cp:lastModifiedBy>Spyridon Margetis</cp:lastModifiedBy>
  <cp:revision>1</cp:revision>
  <dcterms:created xsi:type="dcterms:W3CDTF">2011-03-31T15:25:42Z</dcterms:created>
  <dcterms:modified xsi:type="dcterms:W3CDTF">2011-03-31T15:33:42Z</dcterms:modified>
</cp:coreProperties>
</file>