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13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E65485-AD9D-E843-9FCA-E51FA9A648EE}" type="datetimeFigureOut">
              <a:rPr lang="en-US" smtClean="0"/>
              <a:t>2/7/13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7397F-9457-8E42-9CDA-E4C91CA3E8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7657A-5AFB-4C40-BF21-B5924A0A056C}" type="datetimeFigureOut">
              <a:rPr lang="en-US" smtClean="0"/>
              <a:t>2/7/13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DA9B3E-2512-F142-93F6-2CEB6066CF7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2/7/13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new wave of software  : alignment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37EA-EBE9-764F-A1E3-65796E7D12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2/7/13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new wave of software  : alignment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37EA-EBE9-764F-A1E3-65796E7D12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2/7/13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new wave of software  : alignment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37EA-EBE9-764F-A1E3-65796E7D12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2/7/13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new wave of software  : alignment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37EA-EBE9-764F-A1E3-65796E7D12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2/7/13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new wave of software  : alignment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37EA-EBE9-764F-A1E3-65796E7D12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2/7/13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new wave of software  : alignment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37EA-EBE9-764F-A1E3-65796E7D12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2/7/13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new wave of software  : alignment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37EA-EBE9-764F-A1E3-65796E7D12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2/7/13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new wave of software  : alignment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37EA-EBE9-764F-A1E3-65796E7D12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2/7/13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new wave of software  : alignment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37EA-EBE9-764F-A1E3-65796E7D12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2/7/13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new wave of software  : alignment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37EA-EBE9-764F-A1E3-65796E7D12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2/7/13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new wave of software  : alignment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37EA-EBE9-764F-A1E3-65796E7D12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2/7/13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new wave of software  : alignment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D37EA-EBE9-764F-A1E3-65796E7D12E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Alignment software update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the review, we worked with some old structures.</a:t>
            </a:r>
          </a:p>
          <a:p>
            <a:r>
              <a:rPr lang="en-US" dirty="0" smtClean="0"/>
              <a:t>Some changes are now needed 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Geometry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Hit definition / Hit collection Definition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Tracking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Alignment code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2/7/13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37EA-EBE9-764F-A1E3-65796E7D12E2}" type="slidenum">
              <a:rPr lang="en-US" smtClean="0"/>
              <a:t>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new wave of software  : alignment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Geometry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 used a version of the pixel geometry where the sensors were placed approximately ( originally there were only full active ladders, no sensors ) to get the rotation matrices for each </a:t>
            </a:r>
            <a:r>
              <a:rPr lang="en-US" smtClean="0"/>
              <a:t>of them</a:t>
            </a:r>
          </a:p>
          <a:p>
            <a:r>
              <a:rPr lang="en-US" b="1" dirty="0" smtClean="0"/>
              <a:t>Now</a:t>
            </a:r>
            <a:r>
              <a:rPr lang="en-US" dirty="0" smtClean="0"/>
              <a:t> that we have the updated geometry :</a:t>
            </a:r>
          </a:p>
          <a:p>
            <a:pPr lvl="1"/>
            <a:r>
              <a:rPr lang="en-US" dirty="0" smtClean="0"/>
              <a:t>Get the proper sensor placement ( rotation matrices )</a:t>
            </a:r>
          </a:p>
          <a:p>
            <a:pPr lvl="1"/>
            <a:r>
              <a:rPr lang="en-US" dirty="0" smtClean="0"/>
              <a:t>Produce geometry tables ( </a:t>
            </a:r>
            <a:r>
              <a:rPr lang="en-US" dirty="0" err="1" smtClean="0"/>
              <a:t>PixelOnLadders</a:t>
            </a:r>
            <a:r>
              <a:rPr lang="en-US" dirty="0" smtClean="0"/>
              <a:t>, </a:t>
            </a:r>
            <a:r>
              <a:rPr lang="en-US" dirty="0" err="1" smtClean="0"/>
              <a:t>LaddersOnSectors,etc</a:t>
            </a:r>
            <a:r>
              <a:rPr lang="en-US" dirty="0" smtClean="0"/>
              <a:t> … )</a:t>
            </a:r>
          </a:p>
          <a:p>
            <a:pPr lvl="1"/>
            <a:r>
              <a:rPr lang="en-US" dirty="0" smtClean="0"/>
              <a:t>Check that </a:t>
            </a:r>
            <a:r>
              <a:rPr lang="en-US" dirty="0" err="1" smtClean="0"/>
              <a:t>StPxlDbMaker</a:t>
            </a:r>
            <a:r>
              <a:rPr lang="en-US" dirty="0" smtClean="0"/>
              <a:t> (maker that reads these tables and fill on the fly the rotation matrices) runs well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2/7/13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37EA-EBE9-764F-A1E3-65796E7D12E2}" type="slidenum">
              <a:rPr lang="en-US" smtClean="0"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new wave of software  : alignment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dirty="0" smtClean="0"/>
              <a:t>. Hit/Hit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used </a:t>
            </a:r>
            <a:r>
              <a:rPr lang="en-US" dirty="0" err="1" smtClean="0"/>
              <a:t>StRndHit</a:t>
            </a:r>
            <a:r>
              <a:rPr lang="en-US" dirty="0" smtClean="0"/>
              <a:t> and </a:t>
            </a:r>
            <a:r>
              <a:rPr lang="en-US" dirty="0" err="1" smtClean="0"/>
              <a:t>StRndHitCollection</a:t>
            </a:r>
            <a:r>
              <a:rPr lang="en-US" dirty="0" smtClean="0"/>
              <a:t> where we added the local position.</a:t>
            </a:r>
          </a:p>
          <a:p>
            <a:r>
              <a:rPr lang="en-US" b="1" dirty="0" smtClean="0"/>
              <a:t>Now</a:t>
            </a:r>
            <a:r>
              <a:rPr lang="en-US" dirty="0" smtClean="0"/>
              <a:t> we have to use </a:t>
            </a:r>
            <a:r>
              <a:rPr lang="en-US" dirty="0" err="1" smtClean="0"/>
              <a:t>StPxlHit</a:t>
            </a:r>
            <a:r>
              <a:rPr lang="en-US" dirty="0" smtClean="0"/>
              <a:t> and </a:t>
            </a:r>
            <a:r>
              <a:rPr lang="en-US" dirty="0" err="1" smtClean="0"/>
              <a:t>StPxlHitCollection</a:t>
            </a:r>
            <a:r>
              <a:rPr lang="en-US" dirty="0" smtClean="0"/>
              <a:t> :</a:t>
            </a:r>
          </a:p>
          <a:p>
            <a:pPr lvl="1"/>
            <a:r>
              <a:rPr lang="en-US" dirty="0" smtClean="0"/>
              <a:t>For this, we can use , even the codes are under or near reviewed, Mustafa’s </a:t>
            </a:r>
            <a:r>
              <a:rPr lang="en-US" dirty="0" err="1" smtClean="0"/>
              <a:t>PixelFastMaker</a:t>
            </a:r>
            <a:r>
              <a:rPr lang="en-US" dirty="0" smtClean="0"/>
              <a:t> and </a:t>
            </a:r>
            <a:r>
              <a:rPr lang="en-US" dirty="0" err="1" smtClean="0"/>
              <a:t>Hao’s</a:t>
            </a:r>
            <a:r>
              <a:rPr lang="en-US" dirty="0" smtClean="0"/>
              <a:t> </a:t>
            </a:r>
            <a:r>
              <a:rPr lang="en-US" dirty="0" err="1" smtClean="0"/>
              <a:t>StPxlHit</a:t>
            </a:r>
            <a:r>
              <a:rPr lang="en-US" dirty="0" smtClean="0"/>
              <a:t> structure</a:t>
            </a:r>
          </a:p>
          <a:p>
            <a:pPr lvl="1"/>
            <a:r>
              <a:rPr lang="en-US" dirty="0" smtClean="0"/>
              <a:t>I guess the final structures will be roughly the same [after reviews] so we can start from there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2/7/13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37EA-EBE9-764F-A1E3-65796E7D12E2}" type="slidenum">
              <a:rPr lang="en-US" smtClean="0"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new wave of software  : alignment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Tracking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StiPixelDetectorBuilder</a:t>
            </a:r>
            <a:r>
              <a:rPr lang="en-US" dirty="0" smtClean="0"/>
              <a:t> and </a:t>
            </a:r>
            <a:r>
              <a:rPr lang="en-US" dirty="0" err="1" smtClean="0"/>
              <a:t>StPixelHitLoader</a:t>
            </a:r>
            <a:r>
              <a:rPr lang="en-US" dirty="0" smtClean="0"/>
              <a:t> have to be changed:</a:t>
            </a:r>
          </a:p>
          <a:p>
            <a:r>
              <a:rPr lang="en-US" dirty="0" err="1" smtClean="0"/>
              <a:t>StiPixelDetectorBuilder</a:t>
            </a:r>
            <a:r>
              <a:rPr lang="en-US" dirty="0" smtClean="0"/>
              <a:t> :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new geometry </a:t>
            </a:r>
            <a:r>
              <a:rPr lang="en-US" dirty="0" smtClean="0"/>
              <a:t>( definition/name of active and inactive volumes have changed 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New numbering </a:t>
            </a:r>
            <a:r>
              <a:rPr lang="en-US" dirty="0" smtClean="0"/>
              <a:t>: layer/ladder </a:t>
            </a:r>
            <a:r>
              <a:rPr lang="en-US" dirty="0" err="1" smtClean="0">
                <a:sym typeface="Wingdings"/>
              </a:rPr>
              <a:t>sector</a:t>
            </a:r>
            <a:r>
              <a:rPr lang="en-US" dirty="0" smtClean="0">
                <a:sym typeface="Wingdings"/>
              </a:rPr>
              <a:t>/ladder/sensor</a:t>
            </a:r>
          </a:p>
          <a:p>
            <a:r>
              <a:rPr lang="en-US" dirty="0" err="1" smtClean="0">
                <a:sym typeface="Wingdings"/>
              </a:rPr>
              <a:t>StiPixelHitLoader</a:t>
            </a:r>
            <a:r>
              <a:rPr lang="en-US" dirty="0" smtClean="0">
                <a:sym typeface="Wingdings"/>
              </a:rPr>
              <a:t> 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ym typeface="Wingdings"/>
              </a:rPr>
              <a:t>Should retrieve hits from </a:t>
            </a:r>
            <a:r>
              <a:rPr lang="en-US" b="1" dirty="0" err="1" smtClean="0">
                <a:sym typeface="Wingdings"/>
              </a:rPr>
              <a:t>StPxlHitCollection</a:t>
            </a:r>
            <a:r>
              <a:rPr lang="en-US" dirty="0" smtClean="0">
                <a:sym typeface="Wingdings"/>
              </a:rPr>
              <a:t> with </a:t>
            </a:r>
            <a:r>
              <a:rPr lang="en-US" b="1" dirty="0" err="1" smtClean="0">
                <a:sym typeface="Wingdings"/>
              </a:rPr>
              <a:t>StPxlHit</a:t>
            </a:r>
            <a:r>
              <a:rPr lang="en-US" dirty="0" smtClean="0">
                <a:sym typeface="Wingdings"/>
              </a:rPr>
              <a:t> format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>
                <a:sym typeface="Wingdings"/>
              </a:rPr>
              <a:t>New numbering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2/7/13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37EA-EBE9-764F-A1E3-65796E7D12E2}" type="slidenum">
              <a:rPr lang="en-US" smtClean="0"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new wave of software  : alignment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Alignment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should use :</a:t>
            </a:r>
          </a:p>
          <a:p>
            <a:pPr lvl="1"/>
            <a:r>
              <a:rPr lang="en-US" dirty="0" err="1" smtClean="0"/>
              <a:t>StPxlHit</a:t>
            </a:r>
            <a:r>
              <a:rPr lang="en-US" dirty="0" smtClean="0"/>
              <a:t> from </a:t>
            </a:r>
            <a:r>
              <a:rPr lang="en-US" dirty="0" err="1" smtClean="0"/>
              <a:t>StPxlHitCollection</a:t>
            </a:r>
            <a:endParaRPr lang="en-US" dirty="0" smtClean="0"/>
          </a:p>
          <a:p>
            <a:pPr lvl="1"/>
            <a:r>
              <a:rPr lang="en-US" dirty="0"/>
              <a:t>r</a:t>
            </a:r>
            <a:r>
              <a:rPr lang="en-US" dirty="0" smtClean="0"/>
              <a:t>etrieve updated geometry tables</a:t>
            </a:r>
          </a:p>
          <a:p>
            <a:pPr lvl="1"/>
            <a:r>
              <a:rPr lang="en-US" dirty="0" smtClean="0"/>
              <a:t>Will check numbering scheme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2/7/13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37EA-EBE9-764F-A1E3-65796E7D12E2}" type="slidenum">
              <a:rPr lang="en-US" smtClean="0"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new wave of software  : alignment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315</Words>
  <Application>Microsoft Macintosh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Alignment software update</vt:lpstr>
      <vt:lpstr>1. Geometry</vt:lpstr>
      <vt:lpstr>2. Hit/Hit collection</vt:lpstr>
      <vt:lpstr>3. Tracking</vt:lpstr>
      <vt:lpstr>4. Alignment code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Alignment software update</dc:title>
  <dc:creator>Jonathan Bouchet</dc:creator>
  <cp:lastModifiedBy>Jonathan Bouchet</cp:lastModifiedBy>
  <cp:revision>1</cp:revision>
  <dcterms:created xsi:type="dcterms:W3CDTF">2013-02-07T13:54:08Z</dcterms:created>
  <dcterms:modified xsi:type="dcterms:W3CDTF">2013-02-07T14:13:57Z</dcterms:modified>
</cp:coreProperties>
</file>