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3" d="100"/>
          <a:sy n="153" d="100"/>
        </p:scale>
        <p:origin x="-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6B3-7247-DF40-8656-FC0CAA2833CE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3ACC-B2D3-544F-B931-410A10AB3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4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6B3-7247-DF40-8656-FC0CAA2833CE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3ACC-B2D3-544F-B931-410A10AB3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4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6B3-7247-DF40-8656-FC0CAA2833CE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3ACC-B2D3-544F-B931-410A10AB3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3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6B3-7247-DF40-8656-FC0CAA2833CE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3ACC-B2D3-544F-B931-410A10AB3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01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6B3-7247-DF40-8656-FC0CAA2833CE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3ACC-B2D3-544F-B931-410A10AB3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6B3-7247-DF40-8656-FC0CAA2833CE}" type="datetimeFigureOut">
              <a:rPr lang="en-US" smtClean="0"/>
              <a:t>4/8/14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3ACC-B2D3-544F-B931-410A10AB3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2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6B3-7247-DF40-8656-FC0CAA2833CE}" type="datetimeFigureOut">
              <a:rPr lang="en-US" smtClean="0"/>
              <a:t>4/8/14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3ACC-B2D3-544F-B931-410A10AB3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1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6B3-7247-DF40-8656-FC0CAA2833CE}" type="datetimeFigureOut">
              <a:rPr lang="en-US" smtClean="0"/>
              <a:t>4/8/14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3ACC-B2D3-544F-B931-410A10AB3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4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6B3-7247-DF40-8656-FC0CAA2833CE}" type="datetimeFigureOut">
              <a:rPr lang="en-US" smtClean="0"/>
              <a:t>4/8/14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3ACC-B2D3-544F-B931-410A10AB3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0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6B3-7247-DF40-8656-FC0CAA2833CE}" type="datetimeFigureOut">
              <a:rPr lang="en-US" smtClean="0"/>
              <a:t>4/8/14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3ACC-B2D3-544F-B931-410A10AB3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5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6B3-7247-DF40-8656-FC0CAA2833CE}" type="datetimeFigureOut">
              <a:rPr lang="en-US" smtClean="0"/>
              <a:t>4/8/14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3ACC-B2D3-544F-B931-410A10AB3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936B3-7247-DF40-8656-FC0CAA2833CE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13ACC-B2D3-544F-B931-410A10AB3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8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4-04-08 at 5.45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893" y="4506982"/>
            <a:ext cx="3880885" cy="2351017"/>
          </a:xfrm>
          <a:prstGeom prst="rect">
            <a:avLst/>
          </a:prstGeom>
        </p:spPr>
      </p:pic>
      <p:pic>
        <p:nvPicPr>
          <p:cNvPr id="6" name="Picture 5" descr="Screen Shot 2014-04-08 at 5.43.2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893" y="2182940"/>
            <a:ext cx="3669389" cy="2324042"/>
          </a:xfrm>
          <a:prstGeom prst="rect">
            <a:avLst/>
          </a:prstGeom>
        </p:spPr>
      </p:pic>
      <p:pic>
        <p:nvPicPr>
          <p:cNvPr id="7" name="Picture 6" descr="Screen Shot 2014-04-08 at 5.42.29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303" y="20286"/>
            <a:ext cx="3888476" cy="2162654"/>
          </a:xfrm>
          <a:prstGeom prst="rect">
            <a:avLst/>
          </a:prstGeom>
        </p:spPr>
      </p:pic>
      <p:pic>
        <p:nvPicPr>
          <p:cNvPr id="8" name="Picture 7" descr="Screen Shot 2014-04-08 at 5.41.33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23184"/>
            <a:ext cx="3685407" cy="2234816"/>
          </a:xfrm>
          <a:prstGeom prst="rect">
            <a:avLst/>
          </a:prstGeom>
        </p:spPr>
      </p:pic>
      <p:pic>
        <p:nvPicPr>
          <p:cNvPr id="9" name="Picture 8" descr="Screen Shot 2014-04-08 at 5.39.4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286"/>
            <a:ext cx="3585801" cy="2332511"/>
          </a:xfrm>
          <a:prstGeom prst="rect">
            <a:avLst/>
          </a:prstGeom>
        </p:spPr>
      </p:pic>
      <p:pic>
        <p:nvPicPr>
          <p:cNvPr id="10" name="Picture 9" descr="Screen Shot 2014-04-08 at 5.41.12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2797"/>
            <a:ext cx="3585801" cy="2270387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49008" y="2556448"/>
            <a:ext cx="1195267" cy="747013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93508" y="3663363"/>
            <a:ext cx="1195267" cy="747013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12112" y="498009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Pulls=</a:t>
            </a:r>
            <a:r>
              <a:rPr lang="en-US" dirty="0" err="1" smtClean="0"/>
              <a:t>dca</a:t>
            </a:r>
            <a:r>
              <a:rPr lang="en-US" dirty="0" smtClean="0"/>
              <a:t>/error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59322" y="1192916"/>
            <a:ext cx="902811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TPC only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3685407" y="5479482"/>
            <a:ext cx="146706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TPC+IST+PXL[2] only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959322" y="2934129"/>
            <a:ext cx="1117326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TPC+IST only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4016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4-04-08 at 5.55.2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7" y="2265941"/>
            <a:ext cx="3188095" cy="2144435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49008" y="2423648"/>
            <a:ext cx="1195267" cy="747013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27108" y="3480763"/>
            <a:ext cx="1195267" cy="747013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12112" y="498009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Pulls=</a:t>
            </a:r>
            <a:r>
              <a:rPr lang="en-US" dirty="0" err="1" smtClean="0"/>
              <a:t>dca</a:t>
            </a:r>
            <a:r>
              <a:rPr lang="en-US" dirty="0" smtClean="0"/>
              <a:t>/error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59322" y="1192916"/>
            <a:ext cx="902811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TPC only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3685407" y="5479482"/>
            <a:ext cx="146706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TPC+IST+PXL[2] only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959322" y="2934129"/>
            <a:ext cx="1117326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TPC+IST only</a:t>
            </a:r>
            <a:endParaRPr lang="en-US" sz="1400" dirty="0"/>
          </a:p>
        </p:txBody>
      </p:sp>
      <p:pic>
        <p:nvPicPr>
          <p:cNvPr id="2" name="Picture 1" descr="Screen Shot 2014-04-08 at 5.55.0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60003" cy="2265941"/>
          </a:xfrm>
          <a:prstGeom prst="rect">
            <a:avLst/>
          </a:prstGeom>
        </p:spPr>
      </p:pic>
      <p:pic>
        <p:nvPicPr>
          <p:cNvPr id="4" name="Picture 3" descr="Screen Shot 2014-04-08 at 5.55.55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1883"/>
            <a:ext cx="3284714" cy="2326117"/>
          </a:xfrm>
          <a:prstGeom prst="rect">
            <a:avLst/>
          </a:prstGeom>
        </p:spPr>
      </p:pic>
      <p:pic>
        <p:nvPicPr>
          <p:cNvPr id="17" name="Picture 16" descr="Screen Shot 2014-04-08 at 5.56.25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022" y="1"/>
            <a:ext cx="3424978" cy="2179385"/>
          </a:xfrm>
          <a:prstGeom prst="rect">
            <a:avLst/>
          </a:prstGeom>
        </p:spPr>
      </p:pic>
      <p:pic>
        <p:nvPicPr>
          <p:cNvPr id="18" name="Picture 17" descr="Screen Shot 2014-04-08 at 5.57.01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540" y="2143831"/>
            <a:ext cx="3380516" cy="2266545"/>
          </a:xfrm>
          <a:prstGeom prst="rect">
            <a:avLst/>
          </a:prstGeom>
        </p:spPr>
      </p:pic>
      <p:pic>
        <p:nvPicPr>
          <p:cNvPr id="19" name="Picture 18" descr="Screen Shot 2014-04-08 at 5.57.28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8734" y="4531883"/>
            <a:ext cx="3469073" cy="232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07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40</Words>
  <Application>Microsoft Macintosh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Kent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Spyridon Margetis</dc:creator>
  <cp:lastModifiedBy>Spyridon Margetis</cp:lastModifiedBy>
  <cp:revision>3</cp:revision>
  <dcterms:created xsi:type="dcterms:W3CDTF">2014-04-08T21:46:14Z</dcterms:created>
  <dcterms:modified xsi:type="dcterms:W3CDTF">2014-04-08T22:00:18Z</dcterms:modified>
</cp:coreProperties>
</file>