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1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9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2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5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3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0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2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0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0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40520-CD04-9647-88B0-E166CB3420CB}" type="datetimeFigureOut">
              <a:rPr lang="en-US" smtClean="0"/>
              <a:t>10/5/12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E6FF-9BE5-AD41-9735-D7403378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8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8844" y="1001573"/>
            <a:ext cx="4994195" cy="638792"/>
          </a:xfrm>
        </p:spPr>
        <p:txBody>
          <a:bodyPr>
            <a:noAutofit/>
          </a:bodyPr>
          <a:lstStyle/>
          <a:p>
            <a:r>
              <a:rPr lang="en-US" sz="2400" dirty="0" smtClean="0"/>
              <a:t>Alignment Software - Update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8509" y="2846443"/>
            <a:ext cx="77764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Immediate goal to establish HFT chain for SSD and IST based on SVT/SSD work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Next would be to include PXL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Then work on Procedures (using simulations as evaluation tools)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93977" cy="474991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SSD</a:t>
            </a:r>
            <a:endParaRPr lang="en-US" sz="2800" dirty="0"/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35" b="50474"/>
          <a:stretch/>
        </p:blipFill>
        <p:spPr bwMode="auto">
          <a:xfrm>
            <a:off x="4798009" y="1990327"/>
            <a:ext cx="4074780" cy="38020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6" t="48432" r="50070"/>
          <a:stretch/>
        </p:blipFill>
        <p:spPr bwMode="auto">
          <a:xfrm>
            <a:off x="339565" y="1886317"/>
            <a:ext cx="4224717" cy="39060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51924" y="274638"/>
            <a:ext cx="38651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50 track events – Ideal SSD geometry, no shifts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TPC primary tracks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SSD Hits not used in tracking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u -&gt; R</a:t>
            </a:r>
            <a:r>
              <a:rPr lang="en-US" sz="1400" dirty="0" smtClean="0">
                <a:latin typeface="Symbol" charset="2"/>
                <a:cs typeface="Symbol" charset="2"/>
              </a:rPr>
              <a:t>F  </a:t>
            </a:r>
            <a:r>
              <a:rPr lang="en-US" sz="1400" dirty="0" smtClean="0">
                <a:cs typeface="Symbol" charset="2"/>
              </a:rPr>
              <a:t>direction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>
                <a:cs typeface="Symbol" charset="2"/>
              </a:rPr>
              <a:t>u = local hit position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cs typeface="Symbol" charset="2"/>
              </a:rPr>
              <a:t>uP</a:t>
            </a:r>
            <a:r>
              <a:rPr lang="en-US" sz="1400" dirty="0" smtClean="0">
                <a:cs typeface="Symbol" charset="2"/>
              </a:rPr>
              <a:t> = prediction of local hit position</a:t>
            </a:r>
            <a:endParaRPr lang="en-US" sz="1400" dirty="0">
              <a:cs typeface="Symbol" charset="2"/>
            </a:endParaRPr>
          </a:p>
        </p:txBody>
      </p:sp>
      <p:sp>
        <p:nvSpPr>
          <p:cNvPr id="9" name="Oval 8"/>
          <p:cNvSpPr/>
          <p:nvPr/>
        </p:nvSpPr>
        <p:spPr>
          <a:xfrm>
            <a:off x="7294033" y="2548738"/>
            <a:ext cx="1578756" cy="29985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41962" y="6048560"/>
            <a:ext cx="241309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Mean relates to misalignment</a:t>
            </a:r>
          </a:p>
        </p:txBody>
      </p:sp>
    </p:spTree>
    <p:extLst>
      <p:ext uri="{BB962C8B-B14F-4D97-AF65-F5344CB8AC3E}">
        <p14:creationId xmlns:p14="http://schemas.microsoft.com/office/powerpoint/2010/main" val="15002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3"/>
          <p:cNvPicPr>
            <a:picLocks noChangeAspect="1"/>
          </p:cNvPicPr>
          <p:nvPr/>
        </p:nvPicPr>
        <p:blipFill rotWithShape="1">
          <a:blip r:embed="rId2"/>
          <a:srcRect l="-193" r="49696" b="50258"/>
          <a:stretch/>
        </p:blipFill>
        <p:spPr>
          <a:xfrm>
            <a:off x="5144445" y="1752600"/>
            <a:ext cx="3670211" cy="34697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93977" cy="474991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/>
              <a:t>I</a:t>
            </a:r>
            <a:r>
              <a:rPr lang="en-US" sz="2800" dirty="0" smtClean="0"/>
              <a:t>ST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451924" y="274638"/>
            <a:ext cx="521168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smtClean="0"/>
              <a:t>20 </a:t>
            </a:r>
            <a:r>
              <a:rPr lang="en-US" sz="1400" dirty="0" smtClean="0"/>
              <a:t>central AuAu200 </a:t>
            </a:r>
            <a:r>
              <a:rPr lang="en-US" sz="1400" dirty="0" err="1" smtClean="0"/>
              <a:t>Hijing</a:t>
            </a:r>
            <a:r>
              <a:rPr lang="en-US" sz="1400" dirty="0" smtClean="0"/>
              <a:t> events – Ideal IST geometry, no shifts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TPC primary tracks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SSD/IST Hits not used in tracking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u -&gt; R</a:t>
            </a:r>
            <a:r>
              <a:rPr lang="en-US" sz="1400" dirty="0" smtClean="0">
                <a:latin typeface="Symbol" charset="2"/>
                <a:cs typeface="Symbol" charset="2"/>
              </a:rPr>
              <a:t>F  </a:t>
            </a:r>
            <a:r>
              <a:rPr lang="en-US" sz="1400" dirty="0" smtClean="0">
                <a:cs typeface="Symbol" charset="2"/>
              </a:rPr>
              <a:t>direction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>
                <a:cs typeface="Symbol" charset="2"/>
              </a:rPr>
              <a:t>u = local hit position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cs typeface="Symbol" charset="2"/>
              </a:rPr>
              <a:t>uP</a:t>
            </a:r>
            <a:r>
              <a:rPr lang="en-US" sz="1400" dirty="0" smtClean="0">
                <a:cs typeface="Symbol" charset="2"/>
              </a:rPr>
              <a:t> = prediction of local hit position</a:t>
            </a:r>
            <a:endParaRPr lang="en-US" sz="1400" dirty="0">
              <a:cs typeface="Symbol" charset="2"/>
            </a:endParaRPr>
          </a:p>
        </p:txBody>
      </p:sp>
      <p:sp>
        <p:nvSpPr>
          <p:cNvPr id="9" name="Oval 8"/>
          <p:cNvSpPr/>
          <p:nvPr/>
        </p:nvSpPr>
        <p:spPr>
          <a:xfrm>
            <a:off x="7294033" y="2275349"/>
            <a:ext cx="1578756" cy="29985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41962" y="6048560"/>
            <a:ext cx="241309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Mean relates to misalignment</a:t>
            </a:r>
          </a:p>
        </p:txBody>
      </p:sp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93" t="49797" r="49696"/>
          <a:stretch/>
        </p:blipFill>
        <p:spPr>
          <a:xfrm>
            <a:off x="673836" y="1731709"/>
            <a:ext cx="3658361" cy="3490640"/>
          </a:xfrm>
        </p:spPr>
      </p:pic>
      <p:sp>
        <p:nvSpPr>
          <p:cNvPr id="13" name="TextBox 12"/>
          <p:cNvSpPr txBox="1"/>
          <p:nvPr/>
        </p:nvSpPr>
        <p:spPr>
          <a:xfrm>
            <a:off x="536500" y="5303389"/>
            <a:ext cx="4393803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Side bands due to high multiplicity plus no hit selection (just wafer requirement)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Need to add criteria for clean up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Needs to be repeated with low multiplicity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6858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155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Alignment Software - Update</vt:lpstr>
      <vt:lpstr>SSD</vt:lpstr>
      <vt:lpstr>IST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Software - Update</dc:title>
  <dc:creator>Spyridon Margetis</dc:creator>
  <cp:lastModifiedBy>Spyridon Margetis</cp:lastModifiedBy>
  <cp:revision>6</cp:revision>
  <dcterms:created xsi:type="dcterms:W3CDTF">2012-10-05T13:39:56Z</dcterms:created>
  <dcterms:modified xsi:type="dcterms:W3CDTF">2012-10-05T14:50:34Z</dcterms:modified>
</cp:coreProperties>
</file>