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0163-CC14-C446-A44A-A258A5551ED1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A3EC-8F40-D24D-B1D3-9C897D002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SSD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11,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Apparatus</a:t>
            </a:r>
            <a:endParaRPr lang="en-US" dirty="0"/>
          </a:p>
        </p:txBody>
      </p:sp>
      <p:pic>
        <p:nvPicPr>
          <p:cNvPr id="12" name="Content Placeholder 11" descr="Imag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4712" b="-24712"/>
          <a:stretch>
            <a:fillRect/>
          </a:stretch>
        </p:blipFill>
        <p:spPr/>
      </p:pic>
      <p:pic>
        <p:nvPicPr>
          <p:cNvPr id="13" name="Content Placeholder 12" descr="Image 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Image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Flat – Looking at side closest to beam pipe</a:t>
            </a:r>
            <a:endParaRPr lang="en-US" dirty="0"/>
          </a:p>
        </p:txBody>
      </p:sp>
      <p:pic>
        <p:nvPicPr>
          <p:cNvPr id="4" name="Content Placeholder 3" descr="Measurement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6096" r="-26096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Rotation Tests</a:t>
            </a:r>
            <a:endParaRPr lang="en-US" dirty="0"/>
          </a:p>
        </p:txBody>
      </p:sp>
      <p:pic>
        <p:nvPicPr>
          <p:cNvPr id="4" name="Content Placeholder 3" descr="Deflectio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3919" r="2846" b="50801"/>
              <a:stretch>
                <a:fillRect/>
              </a:stretch>
            </p:blipFill>
          </mc:Choice>
          <mc:Fallback>
            <p:blipFill>
              <a:blip r:embed="rId3"/>
              <a:srcRect l="3919" r="2846" b="50801"/>
              <a:stretch>
                <a:fillRect/>
              </a:stretch>
            </p:blipFill>
          </mc:Fallback>
        </mc:AlternateContent>
        <p:spPr>
          <a:xfrm>
            <a:off x="574919" y="1158417"/>
            <a:ext cx="7594077" cy="51859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Deflection Measurement</a:t>
            </a:r>
            <a:endParaRPr lang="en-US" dirty="0"/>
          </a:p>
        </p:txBody>
      </p:sp>
      <p:pic>
        <p:nvPicPr>
          <p:cNvPr id="4" name="Content Placeholder 3" descr="Load measurement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724" r="14378" b="35824"/>
              <a:stretch>
                <a:fillRect/>
              </a:stretch>
            </p:blipFill>
          </mc:Choice>
          <mc:Fallback>
            <p:blipFill>
              <a:blip r:embed="rId3"/>
              <a:srcRect l="-1724" r="14378" b="35824"/>
              <a:stretch>
                <a:fillRect/>
              </a:stretch>
            </p:blipFill>
          </mc:Fallback>
        </mc:AlternateContent>
        <p:spPr>
          <a:xfrm>
            <a:off x="1621786" y="1001532"/>
            <a:ext cx="5354468" cy="50911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Understand 45 Degree slid</a:t>
            </a:r>
            <a:endParaRPr lang="en-US" dirty="0"/>
          </a:p>
        </p:txBody>
      </p:sp>
      <p:pic>
        <p:nvPicPr>
          <p:cNvPr id="4" name="Content Placeholder 3" descr="45Degree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6350" r="-16350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</Words>
  <Application>Microsoft Macintosh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First SSD Measurements</vt:lpstr>
      <vt:lpstr>Pictures of Apparatus</vt:lpstr>
      <vt:lpstr>Slide 3</vt:lpstr>
      <vt:lpstr>Flat – Looking at side closest to beam pipe</vt:lpstr>
      <vt:lpstr>Old Rotation Tests</vt:lpstr>
      <vt:lpstr>Old Deflection Measurement</vt:lpstr>
      <vt:lpstr>Don’t Understand 45 Degree slid</vt:lpstr>
    </vt:vector>
  </TitlesOfParts>
  <Company>LBNL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SSD Measurements</dc:title>
  <dc:creator>Howard Matis</dc:creator>
  <cp:lastModifiedBy>Howard Matis</cp:lastModifiedBy>
  <cp:revision>2</cp:revision>
  <dcterms:created xsi:type="dcterms:W3CDTF">2012-04-12T16:28:38Z</dcterms:created>
  <dcterms:modified xsi:type="dcterms:W3CDTF">2012-04-12T16:54:54Z</dcterms:modified>
</cp:coreProperties>
</file>