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 showGuides="1">
      <p:cViewPr varScale="1">
        <p:scale>
          <a:sx n="72" d="100"/>
          <a:sy n="72" d="100"/>
        </p:scale>
        <p:origin x="-13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F398D-D02B-D642-9429-E9CF045136E6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5EB89-CACA-5E4A-9FF7-E849B45C26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152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Comparison of </a:t>
            </a:r>
            <a:r>
              <a:rPr lang="en-US" dirty="0" err="1" smtClean="0"/>
              <a:t>dU</a:t>
            </a:r>
            <a:r>
              <a:rPr lang="en-US" dirty="0" smtClean="0"/>
              <a:t> = </a:t>
            </a:r>
            <a:r>
              <a:rPr lang="en-US" dirty="0" err="1" smtClean="0"/>
              <a:t>u</a:t>
            </a:r>
            <a:r>
              <a:rPr lang="en-US" dirty="0" smtClean="0"/>
              <a:t> – </a:t>
            </a:r>
            <a:r>
              <a:rPr lang="en-US" dirty="0" err="1" smtClean="0"/>
              <a:t>uP</a:t>
            </a:r>
            <a:r>
              <a:rPr lang="en-US" dirty="0" smtClean="0"/>
              <a:t> for files from :</a:t>
            </a:r>
            <a:endParaRPr lang="en-US" dirty="0" smtClean="0"/>
          </a:p>
          <a:p>
            <a:pPr lvl="1"/>
            <a:r>
              <a:rPr lang="en-US" dirty="0" smtClean="0"/>
              <a:t>Day 152, run 14152024 (run over 7998 events)</a:t>
            </a:r>
          </a:p>
          <a:p>
            <a:pPr lvl="1"/>
            <a:r>
              <a:rPr lang="en-US" dirty="0" smtClean="0"/>
              <a:t>Day 152, run 14152026 (run over 9995 events)</a:t>
            </a:r>
          </a:p>
          <a:p>
            <a:pPr lvl="1"/>
            <a:r>
              <a:rPr lang="en-US" dirty="0" smtClean="0"/>
              <a:t>Day 152, run 14152026 (run over 9989 events)</a:t>
            </a:r>
          </a:p>
          <a:p>
            <a:pPr lvl="1"/>
            <a:r>
              <a:rPr lang="en-US" dirty="0" smtClean="0"/>
              <a:t>Day 152, run 14152027 (run over 13986 events)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Per </a:t>
            </a:r>
            <a:r>
              <a:rPr lang="en-US" dirty="0" smtClean="0"/>
              <a:t>ladder for all 3 sectors</a:t>
            </a:r>
          </a:p>
          <a:p>
            <a:pPr lvl="1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7A5E-02B5-4448-AEE2-1789A029E512}" type="datetime1">
              <a:rPr lang="en-US" smtClean="0"/>
              <a:pPr/>
              <a:t>6/4/13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15B37-13D5-A14B-8392-02222E5DF6A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day 152, comparison btw runs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4L3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4L4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7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7L1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7L2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7L3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7L4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2 ladder 1</a:t>
            </a:r>
            <a:endParaRPr lang="en-US" dirty="0"/>
          </a:p>
        </p:txBody>
      </p:sp>
      <p:pic>
        <p:nvPicPr>
          <p:cNvPr id="3" name="Picture 2" descr="comparison_S2L1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  <p:sp>
        <p:nvSpPr>
          <p:cNvPr id="7" name="5-Point Star 6"/>
          <p:cNvSpPr/>
          <p:nvPr/>
        </p:nvSpPr>
        <p:spPr>
          <a:xfrm>
            <a:off x="5153669" y="-17641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5113466" y="3358436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2 ladder 2</a:t>
            </a:r>
            <a:endParaRPr lang="en-US" dirty="0"/>
          </a:p>
        </p:txBody>
      </p:sp>
      <p:pic>
        <p:nvPicPr>
          <p:cNvPr id="3" name="Picture 2" descr="comparison_S2L2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  <p:sp>
        <p:nvSpPr>
          <p:cNvPr id="6" name="5-Point Star 5"/>
          <p:cNvSpPr/>
          <p:nvPr/>
        </p:nvSpPr>
        <p:spPr>
          <a:xfrm>
            <a:off x="5153669" y="-17641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5113466" y="3358436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2 ladder 3</a:t>
            </a:r>
            <a:endParaRPr lang="en-US" dirty="0"/>
          </a:p>
        </p:txBody>
      </p:sp>
      <p:pic>
        <p:nvPicPr>
          <p:cNvPr id="3" name="Picture 2" descr="comparison_S2L3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  <p:sp>
        <p:nvSpPr>
          <p:cNvPr id="4" name="5-Point Star 3"/>
          <p:cNvSpPr/>
          <p:nvPr/>
        </p:nvSpPr>
        <p:spPr>
          <a:xfrm>
            <a:off x="5153669" y="-17641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1514959" y="-17641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2 ladder 4</a:t>
            </a:r>
            <a:endParaRPr lang="en-US" dirty="0"/>
          </a:p>
        </p:txBody>
      </p:sp>
      <p:pic>
        <p:nvPicPr>
          <p:cNvPr id="3" name="Picture 2" descr="comparison_S2L4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  <p:sp>
        <p:nvSpPr>
          <p:cNvPr id="5" name="5-Point Star 4"/>
          <p:cNvSpPr/>
          <p:nvPr/>
        </p:nvSpPr>
        <p:spPr>
          <a:xfrm>
            <a:off x="1529734" y="-17641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Sector 4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4L1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  <p:sp>
        <p:nvSpPr>
          <p:cNvPr id="3" name="5-Point Star 2"/>
          <p:cNvSpPr/>
          <p:nvPr/>
        </p:nvSpPr>
        <p:spPr>
          <a:xfrm>
            <a:off x="5153669" y="-17641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/>
          <p:cNvSpPr/>
          <p:nvPr/>
        </p:nvSpPr>
        <p:spPr>
          <a:xfrm>
            <a:off x="1582653" y="3358436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1582653" y="-17641"/>
            <a:ext cx="561605" cy="553956"/>
          </a:xfrm>
          <a:prstGeom prst="star5">
            <a:avLst/>
          </a:prstGeom>
          <a:solidFill>
            <a:srgbClr val="8064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_S4L2_d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99" y="0"/>
            <a:ext cx="707120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93</Words>
  <Application>Microsoft Macintosh PowerPoint</Application>
  <PresentationFormat>On-screen Show (4:3)</PresentationFormat>
  <Paragraphs>18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Day 152</vt:lpstr>
      <vt:lpstr>Sector 2</vt:lpstr>
      <vt:lpstr>Sector 2 ladder 1</vt:lpstr>
      <vt:lpstr>Sector 2 ladder 2</vt:lpstr>
      <vt:lpstr>Sector 2 ladder 3</vt:lpstr>
      <vt:lpstr>Sector 2 ladder 4</vt:lpstr>
      <vt:lpstr>Sector 4</vt:lpstr>
      <vt:lpstr>Slide 8</vt:lpstr>
      <vt:lpstr>Slide 9</vt:lpstr>
      <vt:lpstr>Slide 10</vt:lpstr>
      <vt:lpstr>Slide 11</vt:lpstr>
      <vt:lpstr>Sector 7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152</dc:title>
  <dc:creator>Jonathan Bouchet</dc:creator>
  <cp:lastModifiedBy>Jonathan Bouchet</cp:lastModifiedBy>
  <cp:revision>1</cp:revision>
  <dcterms:created xsi:type="dcterms:W3CDTF">2013-06-04T16:40:50Z</dcterms:created>
  <dcterms:modified xsi:type="dcterms:W3CDTF">2013-06-04T17:15:06Z</dcterms:modified>
</cp:coreProperties>
</file>