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73" r:id="rId4"/>
    <p:sldId id="269" r:id="rId5"/>
    <p:sldId id="270" r:id="rId6"/>
    <p:sldId id="271" r:id="rId7"/>
    <p:sldId id="266" r:id="rId8"/>
    <p:sldId id="267" r:id="rId9"/>
    <p:sldId id="268" r:id="rId10"/>
    <p:sldId id="259" r:id="rId11"/>
    <p:sldId id="260" r:id="rId12"/>
    <p:sldId id="257" r:id="rId13"/>
    <p:sldId id="272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92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1C8E5-398C-4881-9E5F-62F8CAB62699}" type="datetimeFigureOut">
              <a:rPr lang="en-US" smtClean="0"/>
              <a:t>6/3/2013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2FFF4-4177-4924-A2BE-65887826E4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846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1C8E5-398C-4881-9E5F-62F8CAB62699}" type="datetimeFigureOut">
              <a:rPr lang="en-US" smtClean="0"/>
              <a:t>6/3/2013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2FFF4-4177-4924-A2BE-65887826E4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723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1C8E5-398C-4881-9E5F-62F8CAB62699}" type="datetimeFigureOut">
              <a:rPr lang="en-US" smtClean="0"/>
              <a:t>6/3/2013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2FFF4-4177-4924-A2BE-65887826E4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202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1C8E5-398C-4881-9E5F-62F8CAB62699}" type="datetimeFigureOut">
              <a:rPr lang="en-US" smtClean="0"/>
              <a:t>6/3/2013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2FFF4-4177-4924-A2BE-65887826E4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1395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1C8E5-398C-4881-9E5F-62F8CAB62699}" type="datetimeFigureOut">
              <a:rPr lang="en-US" smtClean="0"/>
              <a:t>6/3/2013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2FFF4-4177-4924-A2BE-65887826E4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882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1C8E5-398C-4881-9E5F-62F8CAB62699}" type="datetimeFigureOut">
              <a:rPr lang="en-US" smtClean="0"/>
              <a:t>6/3/2013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2FFF4-4177-4924-A2BE-65887826E4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285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1C8E5-398C-4881-9E5F-62F8CAB62699}" type="datetimeFigureOut">
              <a:rPr lang="en-US" smtClean="0"/>
              <a:t>6/3/2013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2FFF4-4177-4924-A2BE-65887826E4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363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1C8E5-398C-4881-9E5F-62F8CAB62699}" type="datetimeFigureOut">
              <a:rPr lang="en-US" smtClean="0"/>
              <a:t>6/3/2013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2FFF4-4177-4924-A2BE-65887826E4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713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1C8E5-398C-4881-9E5F-62F8CAB62699}" type="datetimeFigureOut">
              <a:rPr lang="en-US" smtClean="0"/>
              <a:t>6/3/2013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2FFF4-4177-4924-A2BE-65887826E4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364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1C8E5-398C-4881-9E5F-62F8CAB62699}" type="datetimeFigureOut">
              <a:rPr lang="en-US" smtClean="0"/>
              <a:t>6/3/2013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2FFF4-4177-4924-A2BE-65887826E4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4850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1C8E5-398C-4881-9E5F-62F8CAB62699}" type="datetimeFigureOut">
              <a:rPr lang="en-US" smtClean="0"/>
              <a:t>6/3/2013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2FFF4-4177-4924-A2BE-65887826E4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614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21C8E5-398C-4881-9E5F-62F8CAB62699}" type="datetimeFigureOut">
              <a:rPr lang="en-US" smtClean="0"/>
              <a:t>6/3/2013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92FFF4-4177-4924-A2BE-65887826E4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0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Threshold configuration</a:t>
            </a: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>discussion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7723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76" y="87930"/>
            <a:ext cx="7360024" cy="3498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3375212"/>
            <a:ext cx="7315200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586298" y="609600"/>
            <a:ext cx="5870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S7</a:t>
            </a:r>
            <a:endParaRPr lang="en-US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7353781" y="4749515"/>
            <a:ext cx="7200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Beam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7315200" y="1905000"/>
            <a:ext cx="7136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Noise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21279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434322"/>
            <a:ext cx="6829426" cy="341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345" y="456218"/>
            <a:ext cx="6924081" cy="3290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586298" y="609600"/>
            <a:ext cx="5870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S7</a:t>
            </a:r>
            <a:endParaRPr lang="en-US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7353781" y="4749515"/>
            <a:ext cx="7200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Beam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315200" y="1905000"/>
            <a:ext cx="7136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Noise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7347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64778"/>
            <a:ext cx="3772080" cy="335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4706" y="3416653"/>
            <a:ext cx="3627291" cy="3418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27278"/>
            <a:ext cx="3674359" cy="3382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425" y="3510277"/>
            <a:ext cx="3498534" cy="316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076880" y="906008"/>
            <a:ext cx="636713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S7</a:t>
            </a:r>
          </a:p>
          <a:p>
            <a:r>
              <a:rPr lang="en-US" sz="3600" b="1" dirty="0" smtClean="0"/>
              <a:t>L3</a:t>
            </a:r>
          </a:p>
          <a:p>
            <a:r>
              <a:rPr lang="en-US" sz="3600" b="1" dirty="0" smtClean="0"/>
              <a:t>s8</a:t>
            </a:r>
            <a:endParaRPr lang="en-US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733800" y="4800600"/>
            <a:ext cx="8440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Clp</a:t>
            </a:r>
            <a:r>
              <a:rPr lang="en-US" dirty="0" smtClean="0"/>
              <a:t>=0</a:t>
            </a:r>
          </a:p>
          <a:p>
            <a:r>
              <a:rPr lang="en-US" dirty="0" smtClean="0"/>
              <a:t>Opt. </a:t>
            </a:r>
            <a:r>
              <a:rPr lang="en-US" dirty="0" err="1" smtClean="0"/>
              <a:t>th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30333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Further improvements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Sector 2</a:t>
            </a:r>
          </a:p>
          <a:p>
            <a:pPr lvl="1"/>
            <a:r>
              <a:rPr lang="en-US" dirty="0" smtClean="0"/>
              <a:t>Some sensors in L2, L3 are still too noisy</a:t>
            </a:r>
          </a:p>
          <a:p>
            <a:pPr lvl="1"/>
            <a:r>
              <a:rPr lang="en-US" dirty="0" smtClean="0"/>
              <a:t>L1 is still getting less points compared to other inner ladders</a:t>
            </a:r>
          </a:p>
          <a:p>
            <a:r>
              <a:rPr lang="en-US" dirty="0" smtClean="0"/>
              <a:t>Single sensors</a:t>
            </a:r>
          </a:p>
          <a:p>
            <a:pPr lvl="1"/>
            <a:r>
              <a:rPr lang="en-US" dirty="0" smtClean="0"/>
              <a:t>Specific threshold/mask for a few (~6) sensors can be discussed</a:t>
            </a:r>
          </a:p>
          <a:p>
            <a:r>
              <a:rPr lang="en-US" dirty="0" smtClean="0"/>
              <a:t>Hot pixel to be masked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9143335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Bias configurations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Thresholds: </a:t>
            </a:r>
          </a:p>
          <a:p>
            <a:pPr lvl="1"/>
            <a:r>
              <a:rPr lang="en-US" dirty="0" smtClean="0"/>
              <a:t>DB+6*sigma</a:t>
            </a:r>
          </a:p>
          <a:p>
            <a:pPr lvl="1"/>
            <a:r>
              <a:rPr lang="en-US" dirty="0" smtClean="0"/>
              <a:t>DB+6*sigma+2.5mV for noisy ladders</a:t>
            </a:r>
          </a:p>
          <a:p>
            <a:pPr lvl="1"/>
            <a:endParaRPr lang="en-US" dirty="0"/>
          </a:p>
          <a:p>
            <a:r>
              <a:rPr lang="en-US" dirty="0" smtClean="0"/>
              <a:t>Clamping voltage</a:t>
            </a:r>
          </a:p>
          <a:p>
            <a:pPr lvl="1"/>
            <a:r>
              <a:rPr lang="en-US" dirty="0" smtClean="0"/>
              <a:t>0</a:t>
            </a:r>
          </a:p>
          <a:p>
            <a:pPr lvl="1"/>
            <a:endParaRPr lang="en-US" dirty="0"/>
          </a:p>
          <a:p>
            <a:r>
              <a:rPr lang="en-US" dirty="0" smtClean="0"/>
              <a:t>Collision data: 14152026</a:t>
            </a:r>
          </a:p>
          <a:p>
            <a:r>
              <a:rPr lang="en-US" dirty="0" smtClean="0"/>
              <a:t>Noise data: 	14152034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39092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Comparison collision-noise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Inner ladders:</a:t>
            </a:r>
          </a:p>
          <a:p>
            <a:pPr marL="457200" lvl="1" indent="0">
              <a:buNone/>
            </a:pPr>
            <a:r>
              <a:rPr lang="en-US" dirty="0" smtClean="0"/>
              <a:t>+ 4-8 hits per sensor per event</a:t>
            </a:r>
          </a:p>
          <a:p>
            <a:pPr marL="457200" lvl="1" indent="0">
              <a:buNone/>
            </a:pPr>
            <a:endParaRPr lang="en-US" dirty="0"/>
          </a:p>
          <a:p>
            <a:pPr marL="514350" indent="-457200"/>
            <a:r>
              <a:rPr lang="en-US" dirty="0" smtClean="0"/>
              <a:t>Outer ladders</a:t>
            </a:r>
          </a:p>
          <a:p>
            <a:pPr marL="457200" lvl="1" indent="0">
              <a:buNone/>
            </a:pPr>
            <a:r>
              <a:rPr lang="en-US" dirty="0" smtClean="0"/>
              <a:t>+ 1-2 hits per sensor per event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14793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2" y="127747"/>
            <a:ext cx="6938745" cy="3301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2" y="3429000"/>
            <a:ext cx="6943227" cy="32401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586298" y="609600"/>
            <a:ext cx="5870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S2</a:t>
            </a:r>
            <a:endParaRPr lang="en-US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7353781" y="4749515"/>
            <a:ext cx="7200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Beam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315200" y="1905000"/>
            <a:ext cx="7136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Noise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07581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412" y="0"/>
            <a:ext cx="6998849" cy="3348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12" y="3348953"/>
            <a:ext cx="7010400" cy="3408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586298" y="609600"/>
            <a:ext cx="5870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S2</a:t>
            </a:r>
            <a:endParaRPr lang="en-US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7353781" y="4749515"/>
            <a:ext cx="7200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Beam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315200" y="1905000"/>
            <a:ext cx="7136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Noise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15747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2612" y="30545"/>
            <a:ext cx="3657600" cy="351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462" y="3333750"/>
            <a:ext cx="3714750" cy="352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518" y="170609"/>
            <a:ext cx="3543665" cy="3341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376" y="3302375"/>
            <a:ext cx="3604112" cy="3555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076880" y="906008"/>
            <a:ext cx="636713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S2</a:t>
            </a:r>
          </a:p>
          <a:p>
            <a:r>
              <a:rPr lang="en-US" sz="3600" b="1" dirty="0" smtClean="0"/>
              <a:t>L2</a:t>
            </a:r>
          </a:p>
          <a:p>
            <a:r>
              <a:rPr lang="en-US" sz="3600" b="1" dirty="0" smtClean="0"/>
              <a:t>s3</a:t>
            </a:r>
            <a:endParaRPr lang="en-US" sz="36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733800" y="4800600"/>
            <a:ext cx="8440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Clp</a:t>
            </a:r>
            <a:r>
              <a:rPr lang="en-US" dirty="0" smtClean="0"/>
              <a:t>=0</a:t>
            </a:r>
          </a:p>
          <a:p>
            <a:r>
              <a:rPr lang="en-US" dirty="0" smtClean="0"/>
              <a:t>Opt. </a:t>
            </a:r>
            <a:r>
              <a:rPr lang="en-US" dirty="0" err="1" smtClean="0"/>
              <a:t>th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65242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3307"/>
            <a:ext cx="7315200" cy="3507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06028"/>
            <a:ext cx="7315200" cy="343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586298" y="609600"/>
            <a:ext cx="5870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S4</a:t>
            </a:r>
            <a:endParaRPr lang="en-US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7353781" y="4749515"/>
            <a:ext cx="7200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Beam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315200" y="1905000"/>
            <a:ext cx="7136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Noise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29307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9" y="26894"/>
            <a:ext cx="6906106" cy="337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513" y="3398744"/>
            <a:ext cx="7067512" cy="3366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586298" y="609600"/>
            <a:ext cx="5870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S4</a:t>
            </a:r>
            <a:endParaRPr lang="en-US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7353781" y="4749515"/>
            <a:ext cx="7200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Beam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315200" y="1905000"/>
            <a:ext cx="7136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Noise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22420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8965"/>
            <a:ext cx="3429000" cy="3261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259" y="152401"/>
            <a:ext cx="3467367" cy="3190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9153" y="3214281"/>
            <a:ext cx="3621741" cy="3452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076880" y="906008"/>
            <a:ext cx="636713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S4</a:t>
            </a:r>
          </a:p>
          <a:p>
            <a:r>
              <a:rPr lang="en-US" sz="3600" b="1" dirty="0" smtClean="0"/>
              <a:t>L1</a:t>
            </a:r>
          </a:p>
          <a:p>
            <a:r>
              <a:rPr lang="en-US" sz="3600" b="1" dirty="0" smtClean="0"/>
              <a:t>s7</a:t>
            </a:r>
            <a:endParaRPr lang="en-US" sz="36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733800" y="4800600"/>
            <a:ext cx="8440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Clp</a:t>
            </a:r>
            <a:r>
              <a:rPr lang="en-US" dirty="0" smtClean="0"/>
              <a:t>=0</a:t>
            </a:r>
          </a:p>
          <a:p>
            <a:r>
              <a:rPr lang="en-US" dirty="0" smtClean="0"/>
              <a:t>Opt. </a:t>
            </a:r>
            <a:r>
              <a:rPr lang="en-US" dirty="0" err="1" smtClean="0"/>
              <a:t>th</a:t>
            </a:r>
            <a:endParaRPr lang="en-US" dirty="0"/>
          </a:p>
        </p:txBody>
      </p:sp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259" y="3245657"/>
            <a:ext cx="3605212" cy="3487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3578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126</Words>
  <Application>Microsoft Office PowerPoint</Application>
  <PresentationFormat>On-screen Show (4:3)</PresentationFormat>
  <Paragraphs>57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Threshold configuration discussion</vt:lpstr>
      <vt:lpstr>Bias configurations</vt:lpstr>
      <vt:lpstr>Comparison collision-noise data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Further improvements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gcontin</dc:creator>
  <cp:lastModifiedBy>gcontin</cp:lastModifiedBy>
  <cp:revision>4</cp:revision>
  <dcterms:created xsi:type="dcterms:W3CDTF">2013-06-03T16:21:36Z</dcterms:created>
  <dcterms:modified xsi:type="dcterms:W3CDTF">2013-06-03T17:00:53Z</dcterms:modified>
</cp:coreProperties>
</file>