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3" r:id="rId4"/>
    <p:sldId id="269" r:id="rId5"/>
    <p:sldId id="270" r:id="rId6"/>
    <p:sldId id="271" r:id="rId7"/>
    <p:sldId id="266" r:id="rId8"/>
    <p:sldId id="267" r:id="rId9"/>
    <p:sldId id="268" r:id="rId10"/>
    <p:sldId id="259" r:id="rId11"/>
    <p:sldId id="260" r:id="rId12"/>
    <p:sldId id="257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2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1C8E5-398C-4881-9E5F-62F8CAB62699}" type="datetimeFigureOut">
              <a:rPr lang="en-US" smtClean="0"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FFF4-4177-4924-A2BE-65887826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46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1C8E5-398C-4881-9E5F-62F8CAB62699}" type="datetimeFigureOut">
              <a:rPr lang="en-US" smtClean="0"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FFF4-4177-4924-A2BE-65887826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23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1C8E5-398C-4881-9E5F-62F8CAB62699}" type="datetimeFigureOut">
              <a:rPr lang="en-US" smtClean="0"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FFF4-4177-4924-A2BE-65887826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202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1C8E5-398C-4881-9E5F-62F8CAB62699}" type="datetimeFigureOut">
              <a:rPr lang="en-US" smtClean="0"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FFF4-4177-4924-A2BE-65887826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39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1C8E5-398C-4881-9E5F-62F8CAB62699}" type="datetimeFigureOut">
              <a:rPr lang="en-US" smtClean="0"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FFF4-4177-4924-A2BE-65887826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88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1C8E5-398C-4881-9E5F-62F8CAB62699}" type="datetimeFigureOut">
              <a:rPr lang="en-US" smtClean="0"/>
              <a:t>6/3/2013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FFF4-4177-4924-A2BE-65887826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8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1C8E5-398C-4881-9E5F-62F8CAB62699}" type="datetimeFigureOut">
              <a:rPr lang="en-US" smtClean="0"/>
              <a:t>6/3/2013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FFF4-4177-4924-A2BE-65887826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63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1C8E5-398C-4881-9E5F-62F8CAB62699}" type="datetimeFigureOut">
              <a:rPr lang="en-US" smtClean="0"/>
              <a:t>6/3/2013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FFF4-4177-4924-A2BE-65887826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71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1C8E5-398C-4881-9E5F-62F8CAB62699}" type="datetimeFigureOut">
              <a:rPr lang="en-US" smtClean="0"/>
              <a:t>6/3/2013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FFF4-4177-4924-A2BE-65887826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6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1C8E5-398C-4881-9E5F-62F8CAB62699}" type="datetimeFigureOut">
              <a:rPr lang="en-US" smtClean="0"/>
              <a:t>6/3/2013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FFF4-4177-4924-A2BE-65887826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485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1C8E5-398C-4881-9E5F-62F8CAB62699}" type="datetimeFigureOut">
              <a:rPr lang="en-US" smtClean="0"/>
              <a:t>6/3/2013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FFF4-4177-4924-A2BE-65887826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614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1C8E5-398C-4881-9E5F-62F8CAB62699}" type="datetimeFigureOut">
              <a:rPr lang="en-US" smtClean="0"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2FFF4-4177-4924-A2BE-65887826E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Threshold configuration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discussion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72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76" y="87930"/>
            <a:ext cx="7360024" cy="3498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375212"/>
            <a:ext cx="73152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586298" y="609600"/>
            <a:ext cx="5870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S7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353781" y="4749515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Beam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315200" y="1905000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127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434322"/>
            <a:ext cx="6829426" cy="341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345" y="456218"/>
            <a:ext cx="6924081" cy="3290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86298" y="609600"/>
            <a:ext cx="5870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S7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353781" y="4749515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Beam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315200" y="1905000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734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64778"/>
            <a:ext cx="3772080" cy="335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4706" y="3416653"/>
            <a:ext cx="3627291" cy="3418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7278"/>
            <a:ext cx="3674359" cy="3382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425" y="3510277"/>
            <a:ext cx="3498534" cy="316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76880" y="906008"/>
            <a:ext cx="6367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S7</a:t>
            </a:r>
          </a:p>
          <a:p>
            <a:r>
              <a:rPr lang="en-US" sz="3600" b="1" dirty="0" smtClean="0"/>
              <a:t>L3</a:t>
            </a:r>
          </a:p>
          <a:p>
            <a:r>
              <a:rPr lang="en-US" sz="3600" b="1" dirty="0" smtClean="0"/>
              <a:t>s8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33800" y="4800600"/>
            <a:ext cx="8440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Clp</a:t>
            </a:r>
            <a:r>
              <a:rPr lang="en-US" dirty="0" smtClean="0"/>
              <a:t>=0</a:t>
            </a:r>
          </a:p>
          <a:p>
            <a:r>
              <a:rPr lang="en-US" dirty="0" smtClean="0"/>
              <a:t>Opt. </a:t>
            </a:r>
            <a:r>
              <a:rPr lang="en-US" dirty="0" err="1" smtClean="0"/>
              <a:t>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033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improvements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Sector 2</a:t>
            </a:r>
          </a:p>
          <a:p>
            <a:pPr lvl="1"/>
            <a:r>
              <a:rPr lang="en-US" dirty="0" smtClean="0"/>
              <a:t>Some sensors in L2, L3 are still too noisy</a:t>
            </a:r>
          </a:p>
          <a:p>
            <a:pPr lvl="1"/>
            <a:r>
              <a:rPr lang="en-US" dirty="0" smtClean="0"/>
              <a:t>L1 is still getting less points compared to other inner ladders</a:t>
            </a:r>
          </a:p>
          <a:p>
            <a:r>
              <a:rPr lang="en-US" dirty="0" smtClean="0"/>
              <a:t>Single sensors</a:t>
            </a:r>
          </a:p>
          <a:p>
            <a:pPr lvl="1"/>
            <a:r>
              <a:rPr lang="en-US" dirty="0" smtClean="0"/>
              <a:t>Specific threshold/mask for a few (~6) sensors can be discussed</a:t>
            </a:r>
          </a:p>
          <a:p>
            <a:r>
              <a:rPr lang="en-US" dirty="0" smtClean="0"/>
              <a:t>Hot pixel to be masked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14333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Bias configurations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Thresholds: </a:t>
            </a:r>
          </a:p>
          <a:p>
            <a:pPr lvl="1"/>
            <a:r>
              <a:rPr lang="en-US" dirty="0" smtClean="0"/>
              <a:t>DB+6*sigma</a:t>
            </a:r>
          </a:p>
          <a:p>
            <a:pPr lvl="1"/>
            <a:r>
              <a:rPr lang="en-US" dirty="0" smtClean="0"/>
              <a:t>DB+6*sigma+2.5mV for noisy ladders</a:t>
            </a:r>
          </a:p>
          <a:p>
            <a:pPr lvl="1"/>
            <a:endParaRPr lang="en-US" dirty="0"/>
          </a:p>
          <a:p>
            <a:r>
              <a:rPr lang="en-US" dirty="0" smtClean="0"/>
              <a:t>Clamping voltage</a:t>
            </a:r>
          </a:p>
          <a:p>
            <a:pPr lvl="1"/>
            <a:r>
              <a:rPr lang="en-US" dirty="0" smtClean="0"/>
              <a:t>0</a:t>
            </a:r>
          </a:p>
          <a:p>
            <a:pPr lvl="1"/>
            <a:endParaRPr lang="en-US" dirty="0"/>
          </a:p>
          <a:p>
            <a:r>
              <a:rPr lang="en-US" dirty="0" smtClean="0"/>
              <a:t>Collision data: 14152026</a:t>
            </a:r>
          </a:p>
          <a:p>
            <a:r>
              <a:rPr lang="en-US" dirty="0" smtClean="0"/>
              <a:t>Noise data: 	14152034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909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collision-noise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Inner ladders:</a:t>
            </a:r>
          </a:p>
          <a:p>
            <a:pPr marL="457200" lvl="1" indent="0">
              <a:buNone/>
            </a:pPr>
            <a:r>
              <a:rPr lang="en-US" dirty="0" smtClean="0"/>
              <a:t>+ 4-8 hits per sensor per event</a:t>
            </a:r>
          </a:p>
          <a:p>
            <a:pPr marL="457200" lvl="1" indent="0">
              <a:buNone/>
            </a:pPr>
            <a:endParaRPr lang="en-US" dirty="0"/>
          </a:p>
          <a:p>
            <a:pPr marL="514350" indent="-457200"/>
            <a:r>
              <a:rPr lang="en-US" dirty="0" smtClean="0"/>
              <a:t>Outer ladders</a:t>
            </a:r>
          </a:p>
          <a:p>
            <a:pPr marL="457200" lvl="1" indent="0">
              <a:buNone/>
            </a:pPr>
            <a:r>
              <a:rPr lang="en-US" dirty="0" smtClean="0"/>
              <a:t>+ 1-2 hits per sensor per 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479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2" y="127747"/>
            <a:ext cx="6938745" cy="330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2" y="3429000"/>
            <a:ext cx="6943227" cy="3240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86298" y="609600"/>
            <a:ext cx="5870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S2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353781" y="4749515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Beam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315200" y="1905000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758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412" y="0"/>
            <a:ext cx="6998849" cy="3348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12" y="3348953"/>
            <a:ext cx="7010400" cy="3408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86298" y="609600"/>
            <a:ext cx="5870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S2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353781" y="4749515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Beam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315200" y="1905000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74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2612" y="30545"/>
            <a:ext cx="3657600" cy="351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462" y="3333750"/>
            <a:ext cx="3714750" cy="352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18" y="170609"/>
            <a:ext cx="3543665" cy="3341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76" y="3302375"/>
            <a:ext cx="3604112" cy="3555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076880" y="906008"/>
            <a:ext cx="6367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S2</a:t>
            </a:r>
          </a:p>
          <a:p>
            <a:r>
              <a:rPr lang="en-US" sz="3600" b="1" dirty="0" smtClean="0"/>
              <a:t>L2</a:t>
            </a:r>
          </a:p>
          <a:p>
            <a:r>
              <a:rPr lang="en-US" sz="3600" b="1" dirty="0" smtClean="0"/>
              <a:t>s3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733800" y="4800600"/>
            <a:ext cx="8440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Clp</a:t>
            </a:r>
            <a:r>
              <a:rPr lang="en-US" dirty="0" smtClean="0"/>
              <a:t>=0</a:t>
            </a:r>
          </a:p>
          <a:p>
            <a:r>
              <a:rPr lang="en-US" dirty="0" smtClean="0"/>
              <a:t>Opt. </a:t>
            </a:r>
            <a:r>
              <a:rPr lang="en-US" dirty="0" err="1" smtClean="0"/>
              <a:t>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524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3307"/>
            <a:ext cx="7315200" cy="350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6028"/>
            <a:ext cx="7315200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86298" y="609600"/>
            <a:ext cx="5870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S4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353781" y="4749515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Beam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315200" y="1905000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30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9" y="26894"/>
            <a:ext cx="6906106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513" y="3398744"/>
            <a:ext cx="7067512" cy="3366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86298" y="609600"/>
            <a:ext cx="5870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S4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353781" y="4749515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Beam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315200" y="1905000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242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8965"/>
            <a:ext cx="3429000" cy="326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59" y="152401"/>
            <a:ext cx="3467367" cy="3190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9153" y="3214281"/>
            <a:ext cx="3621741" cy="3452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076880" y="906008"/>
            <a:ext cx="6367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S4</a:t>
            </a:r>
          </a:p>
          <a:p>
            <a:r>
              <a:rPr lang="en-US" sz="3600" b="1" dirty="0" smtClean="0"/>
              <a:t>L1</a:t>
            </a:r>
          </a:p>
          <a:p>
            <a:r>
              <a:rPr lang="en-US" sz="3600" b="1" dirty="0" smtClean="0"/>
              <a:t>s7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733800" y="4800600"/>
            <a:ext cx="8440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Clp</a:t>
            </a:r>
            <a:r>
              <a:rPr lang="en-US" dirty="0" smtClean="0"/>
              <a:t>=0</a:t>
            </a:r>
          </a:p>
          <a:p>
            <a:r>
              <a:rPr lang="en-US" dirty="0" smtClean="0"/>
              <a:t>Opt. </a:t>
            </a:r>
            <a:r>
              <a:rPr lang="en-US" dirty="0" err="1" smtClean="0"/>
              <a:t>th</a:t>
            </a:r>
            <a:endParaRPr lang="en-US" dirty="0"/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59" y="3245657"/>
            <a:ext cx="3605212" cy="3487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357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126</Words>
  <Application>Microsoft Office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Threshold configuration discussion</vt:lpstr>
      <vt:lpstr>Bias configurations</vt:lpstr>
      <vt:lpstr>Comparison collision-noise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Further improvements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gcontin</dc:creator>
  <cp:lastModifiedBy>gcontin</cp:lastModifiedBy>
  <cp:revision>4</cp:revision>
  <dcterms:created xsi:type="dcterms:W3CDTF">2013-06-03T16:21:36Z</dcterms:created>
  <dcterms:modified xsi:type="dcterms:W3CDTF">2013-06-03T17:00:53Z</dcterms:modified>
</cp:coreProperties>
</file>