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30" d="100"/>
          <a:sy n="130" d="100"/>
        </p:scale>
        <p:origin x="-33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8806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4746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38494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78128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96735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205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6074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1694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93303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25123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0373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EA7EB-8E47-2B45-A07D-28EA316CF02F}" type="datetimeFigureOut">
              <a:rPr lang="en-US" smtClean="0"/>
              <a:t>10/20/11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702688-00DB-374C-A80B-090DA5FB8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5941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264742" y="517770"/>
            <a:ext cx="5656384" cy="5509848"/>
            <a:chOff x="264742" y="517770"/>
            <a:chExt cx="5656384" cy="5509848"/>
          </a:xfrm>
        </p:grpSpPr>
        <p:grpSp>
          <p:nvGrpSpPr>
            <p:cNvPr id="32" name="Group 31"/>
            <p:cNvGrpSpPr/>
            <p:nvPr/>
          </p:nvGrpSpPr>
          <p:grpSpPr>
            <a:xfrm>
              <a:off x="264742" y="517770"/>
              <a:ext cx="5656384" cy="5509848"/>
              <a:chOff x="999812" y="136769"/>
              <a:chExt cx="6493187" cy="6467233"/>
            </a:xfrm>
          </p:grpSpPr>
          <p:grpSp>
            <p:nvGrpSpPr>
              <p:cNvPr id="6" name="Group 5"/>
              <p:cNvGrpSpPr/>
              <p:nvPr/>
            </p:nvGrpSpPr>
            <p:grpSpPr>
              <a:xfrm>
                <a:off x="999812" y="136769"/>
                <a:ext cx="6493187" cy="6467232"/>
                <a:chOff x="905608" y="0"/>
                <a:chExt cx="7240952" cy="7062667"/>
              </a:xfrm>
            </p:grpSpPr>
            <p:pic>
              <p:nvPicPr>
                <p:cNvPr id="4" name="Picture 3"/>
                <p:cNvPicPr>
                  <a:picLocks noChangeAspect="1"/>
                </p:cNvPicPr>
                <p:nvPr/>
              </p:nvPicPr>
              <p:blipFill>
                <a:blip r:embed="rId2"/>
                <a:stretch>
                  <a:fillRect/>
                </a:stretch>
              </p:blipFill>
              <p:spPr>
                <a:xfrm>
                  <a:off x="905608" y="0"/>
                  <a:ext cx="7137400" cy="3721100"/>
                </a:xfrm>
                <a:prstGeom prst="rect">
                  <a:avLst/>
                </a:prstGeom>
              </p:spPr>
            </p:pic>
            <p:pic>
              <p:nvPicPr>
                <p:cNvPr id="5" name="Picture 4"/>
                <p:cNvPicPr>
                  <a:picLocks noChangeAspect="1"/>
                </p:cNvPicPr>
                <p:nvPr/>
              </p:nvPicPr>
              <p:blipFill rotWithShape="1">
                <a:blip r:embed="rId2"/>
                <a:srcRect b="4450"/>
                <a:stretch/>
              </p:blipFill>
              <p:spPr>
                <a:xfrm rot="10800000">
                  <a:off x="1009160" y="3507155"/>
                  <a:ext cx="7137400" cy="3555512"/>
                </a:xfrm>
                <a:prstGeom prst="rect">
                  <a:avLst/>
                </a:prstGeom>
              </p:spPr>
            </p:pic>
          </p:grpSp>
          <p:sp>
            <p:nvSpPr>
              <p:cNvPr id="7" name="Oval 6"/>
              <p:cNvSpPr/>
              <p:nvPr/>
            </p:nvSpPr>
            <p:spPr>
              <a:xfrm>
                <a:off x="2110155" y="1162539"/>
                <a:ext cx="4278922" cy="4425462"/>
              </a:xfrm>
              <a:prstGeom prst="ellipse">
                <a:avLst/>
              </a:prstGeom>
              <a:solidFill>
                <a:schemeClr val="accent1">
                  <a:lumMod val="20000"/>
                  <a:lumOff val="80000"/>
                  <a:alpha val="91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9" name="Straight Arrow Connector 8"/>
              <p:cNvCxnSpPr>
                <a:stCxn id="7" idx="0"/>
              </p:cNvCxnSpPr>
              <p:nvPr/>
            </p:nvCxnSpPr>
            <p:spPr>
              <a:xfrm flipH="1">
                <a:off x="4230077" y="1162539"/>
                <a:ext cx="19539" cy="4425462"/>
              </a:xfrm>
              <a:prstGeom prst="straightConnector1">
                <a:avLst/>
              </a:prstGeom>
              <a:ln w="12700" cmpd="sng">
                <a:solidFill>
                  <a:schemeClr val="tx1"/>
                </a:solidFill>
                <a:prstDash val="sysDash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/>
              <p:cNvCxnSpPr/>
              <p:nvPr/>
            </p:nvCxnSpPr>
            <p:spPr>
              <a:xfrm>
                <a:off x="2452077" y="830385"/>
                <a:ext cx="3507154" cy="4953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" name="Straight Connector 23"/>
              <p:cNvCxnSpPr/>
              <p:nvPr/>
            </p:nvCxnSpPr>
            <p:spPr>
              <a:xfrm>
                <a:off x="1445846" y="2432538"/>
                <a:ext cx="5675923" cy="1905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" name="Straight Connector 25"/>
              <p:cNvCxnSpPr/>
              <p:nvPr/>
            </p:nvCxnSpPr>
            <p:spPr>
              <a:xfrm flipV="1">
                <a:off x="1445846" y="2432538"/>
                <a:ext cx="5568462" cy="1905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" name="Straight Connector 27"/>
              <p:cNvCxnSpPr/>
              <p:nvPr/>
            </p:nvCxnSpPr>
            <p:spPr>
              <a:xfrm flipH="1">
                <a:off x="2452077" y="830385"/>
                <a:ext cx="3585308" cy="5080000"/>
              </a:xfrm>
              <a:prstGeom prst="line">
                <a:avLst/>
              </a:prstGeom>
              <a:ln>
                <a:solidFill>
                  <a:srgbClr val="FF0000"/>
                </a:solidFill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" name="Straight Arrow Connector 29"/>
              <p:cNvCxnSpPr>
                <a:stCxn id="7" idx="4"/>
                <a:endCxn id="7" idx="0"/>
              </p:cNvCxnSpPr>
              <p:nvPr/>
            </p:nvCxnSpPr>
            <p:spPr>
              <a:xfrm flipV="1">
                <a:off x="4249616" y="1162539"/>
                <a:ext cx="0" cy="4425462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prstDash val="solid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31" name="Donut 30"/>
              <p:cNvSpPr/>
              <p:nvPr/>
            </p:nvSpPr>
            <p:spPr>
              <a:xfrm>
                <a:off x="1092669" y="136770"/>
                <a:ext cx="6307472" cy="6467232"/>
              </a:xfrm>
              <a:prstGeom prst="donut">
                <a:avLst>
                  <a:gd name="adj" fmla="val 14926"/>
                </a:avLst>
              </a:prstGeom>
              <a:gradFill flip="none" rotWithShape="1">
                <a:gsLst>
                  <a:gs pos="0">
                    <a:schemeClr val="accent1">
                      <a:tint val="100000"/>
                      <a:shade val="100000"/>
                      <a:satMod val="130000"/>
                      <a:alpha val="88000"/>
                    </a:schemeClr>
                  </a:gs>
                  <a:gs pos="100000">
                    <a:schemeClr val="accent1">
                      <a:tint val="50000"/>
                      <a:shade val="100000"/>
                      <a:satMod val="350000"/>
                      <a:alpha val="88000"/>
                    </a:schemeClr>
                  </a:gs>
                </a:gsLst>
                <a:lin ang="16200000" scaled="0"/>
                <a:tileRect/>
              </a:gradFill>
            </p:spPr>
            <p:style>
              <a:lnRef idx="1">
                <a:schemeClr val="accent1"/>
              </a:lnRef>
              <a:fillRef idx="3">
                <a:schemeClr val="accent1"/>
              </a:fillRef>
              <a:effectRef idx="2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39" name="Group 38"/>
            <p:cNvGrpSpPr/>
            <p:nvPr/>
          </p:nvGrpSpPr>
          <p:grpSpPr>
            <a:xfrm>
              <a:off x="1214244" y="1390085"/>
              <a:ext cx="3727480" cy="3772515"/>
              <a:chOff x="1214244" y="1390085"/>
              <a:chExt cx="3727480" cy="3772515"/>
            </a:xfrm>
          </p:grpSpPr>
          <p:cxnSp>
            <p:nvCxnSpPr>
              <p:cNvPr id="40" name="Straight Arrow Connector 39"/>
              <p:cNvCxnSpPr/>
              <p:nvPr/>
            </p:nvCxnSpPr>
            <p:spPr>
              <a:xfrm rot="891255" flipH="1">
                <a:off x="3058296" y="1390085"/>
                <a:ext cx="17021" cy="3770333"/>
              </a:xfrm>
              <a:prstGeom prst="straightConnector1">
                <a:avLst/>
              </a:prstGeom>
              <a:ln w="28575" cmpd="sng">
                <a:solidFill>
                  <a:schemeClr val="accent1"/>
                </a:solidFill>
                <a:prstDash val="solid"/>
                <a:tailEnd type="arrow"/>
              </a:ln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1" name="Straight Connector 40"/>
              <p:cNvCxnSpPr/>
              <p:nvPr/>
            </p:nvCxnSpPr>
            <p:spPr>
              <a:xfrm flipH="1" flipV="1">
                <a:off x="2575298" y="1450903"/>
                <a:ext cx="983018" cy="364869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891255" flipV="1">
                <a:off x="1214244" y="3254794"/>
                <a:ext cx="3727480" cy="23024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3" name="Straight Connector 42"/>
              <p:cNvCxnSpPr/>
              <p:nvPr/>
            </p:nvCxnSpPr>
            <p:spPr>
              <a:xfrm>
                <a:off x="1729154" y="1944077"/>
                <a:ext cx="2715846" cy="2686538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891255" flipH="1">
                <a:off x="2002743" y="1392267"/>
                <a:ext cx="2144578" cy="3770333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5" name="Straight Connector 44"/>
              <p:cNvCxnSpPr/>
              <p:nvPr/>
            </p:nvCxnSpPr>
            <p:spPr>
              <a:xfrm flipH="1">
                <a:off x="1273577" y="2777388"/>
                <a:ext cx="3608815" cy="977837"/>
              </a:xfrm>
              <a:prstGeom prst="line">
                <a:avLst/>
              </a:prstGeom>
            </p:spPr>
            <p:style>
              <a:lnRef idx="2">
                <a:schemeClr val="accent1"/>
              </a:lnRef>
              <a:fillRef idx="0">
                <a:schemeClr val="accent1"/>
              </a:fillRef>
              <a:effectRef idx="1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13" name="TextBox 12"/>
          <p:cNvSpPr txBox="1"/>
          <p:nvPr/>
        </p:nvSpPr>
        <p:spPr>
          <a:xfrm>
            <a:off x="6545385" y="1690077"/>
            <a:ext cx="1870487" cy="646331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BLUE</a:t>
            </a:r>
            <a:r>
              <a:rPr lang="en-US" dirty="0" smtClean="0"/>
              <a:t>- TPC sectors</a:t>
            </a:r>
          </a:p>
          <a:p>
            <a:r>
              <a:rPr lang="en-US" b="1" dirty="0" smtClean="0">
                <a:solidFill>
                  <a:srgbClr val="FF0000"/>
                </a:solidFill>
              </a:rPr>
              <a:t>RED</a:t>
            </a:r>
            <a:r>
              <a:rPr lang="en-US" dirty="0" smtClean="0"/>
              <a:t> – PXL sectors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26537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</TotalTime>
  <Words>8</Words>
  <Application>Microsoft Macintosh PowerPoint</Application>
  <PresentationFormat>On-screen Show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Kent State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Spyridon Margetis</dc:creator>
  <cp:lastModifiedBy>Spyridon Margetis</cp:lastModifiedBy>
  <cp:revision>8</cp:revision>
  <dcterms:created xsi:type="dcterms:W3CDTF">2011-10-12T20:47:57Z</dcterms:created>
  <dcterms:modified xsi:type="dcterms:W3CDTF">2011-10-20T15:44:41Z</dcterms:modified>
</cp:coreProperties>
</file>