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2" d="100"/>
          <a:sy n="72" d="100"/>
        </p:scale>
        <p:origin x="-13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17D09-CF9F-BA4C-8AF9-16FFE54C6CFF}" type="datetimeFigureOut">
              <a:rPr lang="en-US" smtClean="0"/>
              <a:t>6/4/13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7304-67B5-2444-874F-6C96448716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3651"/>
            <a:ext cx="7772400" cy="2206799"/>
          </a:xfrm>
        </p:spPr>
        <p:txBody>
          <a:bodyPr>
            <a:normAutofit/>
          </a:bodyPr>
          <a:lstStyle/>
          <a:p>
            <a:r>
              <a:rPr lang="en-US" dirty="0" smtClean="0"/>
              <a:t>QA </a:t>
            </a:r>
            <a:r>
              <a:rPr lang="en-US" dirty="0" err="1" smtClean="0"/>
              <a:t>histos</a:t>
            </a:r>
            <a:r>
              <a:rPr lang="en-US" dirty="0" smtClean="0"/>
              <a:t> from run st_pxl_14152024_raw_1220001.pxlQa.root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114300"/>
            <a:ext cx="8890000" cy="662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114300"/>
            <a:ext cx="8890000" cy="662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Macintosh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QA histos from run st_pxl_14152024_raw_1220001.pxlQa.root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 histos from run st_pxl_14152024_raw_1220001.pxlQa.root</dc:title>
  <dc:creator>Jonathan Bouchet</dc:creator>
  <cp:lastModifiedBy>Jonathan Bouchet</cp:lastModifiedBy>
  <cp:revision>1</cp:revision>
  <dcterms:created xsi:type="dcterms:W3CDTF">2013-06-04T16:32:49Z</dcterms:created>
  <dcterms:modified xsi:type="dcterms:W3CDTF">2013-06-04T16:34:31Z</dcterms:modified>
</cp:coreProperties>
</file>