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61" r:id="rId4"/>
    <p:sldId id="262" r:id="rId5"/>
    <p:sldId id="267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8DB51-8CD2-9643-838E-EF970D13DE38}" type="datetimeFigureOut">
              <a:rPr lang="en-US" smtClean="0"/>
              <a:pPr/>
              <a:t>2/9/12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FE57C-6BA5-3449-BBEA-B85D12040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10FFA-0482-5643-BCA9-EBC3E9AAB60A}" type="datetimeFigureOut">
              <a:rPr lang="en-US" smtClean="0"/>
              <a:pPr/>
              <a:t>2/9/12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A6CD4-33CA-C44C-AD1F-E43893D3A9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2159-848E-0E44-8170-EB6B5AA005C3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7E9-97E1-3A4D-AB9B-2933597EA0BD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E0A9-7A2F-DA4F-879B-267BDC856D05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49A2-893D-A443-AFD4-C0AC1A40A3C5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5774-0546-954D-BB52-EE62F250155C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1D8C-6FC3-C748-8164-5E2308C092DE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ACF2-80C5-7A41-B06F-FCD30CA511C4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93DD-2FA9-0D43-886B-CF172AA29EF6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4812E-D418-874F-A3DD-D4FB54F6FA3B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20CA-8953-1A47-ACA8-33DF3ADBDA0A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1AAC-F340-0348-BB72-638EC7D8B539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AD68A-380B-C54E-96E1-92F83FD13EC1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SSD code --&gt; SST code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F40E3-A7E2-BD41-BF80-0A7E23C96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1286" y="3029857"/>
            <a:ext cx="2615169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err="1" smtClean="0"/>
              <a:t>StSstFastSimMaker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465288" y="580571"/>
            <a:ext cx="199210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err="1" smtClean="0"/>
              <a:t>StSstDbMaker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467297" y="3029857"/>
            <a:ext cx="126504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err="1" smtClean="0"/>
              <a:t>StSstUtil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29429" y="5678714"/>
            <a:ext cx="276590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err="1" smtClean="0"/>
              <a:t>StMcEvent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StEvent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8858" y="2624850"/>
            <a:ext cx="1054345" cy="12003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err="1" smtClean="0"/>
              <a:t>Pams</a:t>
            </a:r>
            <a:endParaRPr lang="en-US" sz="2400" b="1" dirty="0" smtClean="0"/>
          </a:p>
          <a:p>
            <a:r>
              <a:rPr lang="en-US" sz="2400" b="1" dirty="0" err="1" smtClean="0"/>
              <a:t>StDb</a:t>
            </a:r>
            <a:endParaRPr lang="en-US" sz="2400" b="1" dirty="0" smtClean="0"/>
          </a:p>
          <a:p>
            <a:r>
              <a:rPr lang="en-US" sz="2400" b="1" dirty="0" err="1" smtClean="0"/>
              <a:t>StarDb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3708122" y="1978687"/>
            <a:ext cx="1582614" cy="158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3709710" y="4615691"/>
            <a:ext cx="1582614" cy="158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49760" y="3229430"/>
            <a:ext cx="1171098" cy="158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539445" y="3229430"/>
            <a:ext cx="1171098" cy="158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CACC-06AF-6E46-A460-319D970748A2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79"/>
            <a:ext cx="8229600" cy="4692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4284"/>
            <a:ext cx="8229600" cy="561816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364" dirty="0" err="1"/>
              <a:t>c</a:t>
            </a:r>
            <a:r>
              <a:rPr lang="en-US" sz="4364" dirty="0" err="1" smtClean="0"/>
              <a:t>vs</a:t>
            </a:r>
            <a:r>
              <a:rPr lang="en-US" sz="4364" dirty="0" smtClean="0"/>
              <a:t> co  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</a:t>
            </a:r>
            <a:r>
              <a:rPr lang="en-US" dirty="0" err="1" smtClean="0"/>
              <a:t>StarDb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 </a:t>
            </a:r>
            <a:r>
              <a:rPr lang="en-US" dirty="0" err="1" smtClean="0"/>
              <a:t>StDb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</a:t>
            </a:r>
            <a:r>
              <a:rPr lang="en-US" dirty="0" err="1" smtClean="0"/>
              <a:t>pams/sim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364" dirty="0" err="1" smtClean="0"/>
              <a:t>Cvs</a:t>
            </a:r>
            <a:r>
              <a:rPr lang="en-US" sz="4364" dirty="0" smtClean="0"/>
              <a:t> co 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 /</a:t>
            </a:r>
            <a:r>
              <a:rPr lang="en-US" dirty="0" err="1" smtClean="0"/>
              <a:t>StRoot/StSsdFastSimulator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</a:t>
            </a:r>
            <a:r>
              <a:rPr lang="en-US" dirty="0" err="1" smtClean="0"/>
              <a:t>StRoot/StSsdUtil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</a:t>
            </a:r>
            <a:r>
              <a:rPr lang="en-US" dirty="0" err="1" smtClean="0"/>
              <a:t>StRoot/StSsdDbMaker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</a:t>
            </a:r>
            <a:r>
              <a:rPr lang="en-US" dirty="0" err="1" smtClean="0"/>
              <a:t>StRoot/StEvent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/</a:t>
            </a:r>
            <a:r>
              <a:rPr lang="en-US" dirty="0" err="1" smtClean="0"/>
              <a:t>StRoot/StMcEvent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364" dirty="0" smtClean="0"/>
              <a:t>Make the changes show in previous slides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364" dirty="0" smtClean="0"/>
              <a:t>Compile the code in order, for compiling </a:t>
            </a:r>
            <a:r>
              <a:rPr lang="en-US" sz="4364" dirty="0" err="1" smtClean="0"/>
              <a:t>libs</a:t>
            </a:r>
            <a:r>
              <a:rPr lang="en-US" sz="4364" dirty="0" smtClean="0"/>
              <a:t> before 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Pams</a:t>
            </a:r>
            <a:r>
              <a:rPr lang="en-US" dirty="0" smtClean="0"/>
              <a:t> : cons +</a:t>
            </a:r>
            <a:r>
              <a:rPr lang="en-US" dirty="0" err="1" smtClean="0"/>
              <a:t>pams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StDb</a:t>
            </a:r>
            <a:r>
              <a:rPr lang="en-US" dirty="0" smtClean="0"/>
              <a:t> : cons +</a:t>
            </a:r>
            <a:r>
              <a:rPr lang="en-US" dirty="0" err="1" smtClean="0"/>
              <a:t>StDb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Code : cons +</a:t>
            </a:r>
            <a:r>
              <a:rPr lang="en-US" dirty="0" err="1" smtClean="0"/>
              <a:t>StRoot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StarDb</a:t>
            </a:r>
            <a:r>
              <a:rPr lang="en-US" dirty="0" smtClean="0"/>
              <a:t> does not have to be compiled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Note : </a:t>
            </a:r>
            <a:r>
              <a:rPr lang="en-US" dirty="0" err="1" smtClean="0"/>
              <a:t>StDb</a:t>
            </a:r>
            <a:r>
              <a:rPr lang="en-US" dirty="0" smtClean="0"/>
              <a:t> and </a:t>
            </a:r>
            <a:r>
              <a:rPr lang="en-US" dirty="0" err="1" smtClean="0"/>
              <a:t>pams</a:t>
            </a:r>
            <a:r>
              <a:rPr lang="en-US" dirty="0" smtClean="0"/>
              <a:t> take sometime to compile, be patient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FB25-919A-9E43-AE1B-4C3DDCE985C5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StSstDbMaker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StSstDbMaker.cxx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StSstDbMaker.h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StSstLinkDef.h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705D8-D7B3-114A-9F37-460DAAC16E89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208"/>
            <a:ext cx="8229600" cy="39664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StSstUtil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342" y="634999"/>
            <a:ext cx="4604657" cy="56787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800" dirty="0" err="1" smtClean="0"/>
              <a:t>StSpaNoise.cc</a:t>
            </a:r>
            <a:r>
              <a:rPr lang="en-US" sz="1800" dirty="0" smtClean="0"/>
              <a:t>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StSstCluster.cc</a:t>
            </a:r>
            <a:r>
              <a:rPr lang="en-US" sz="1800" dirty="0" smtClean="0"/>
              <a:t>      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StSstClusterList.cc</a:t>
            </a:r>
            <a:r>
              <a:rPr lang="en-US" sz="1800" dirty="0" smtClean="0"/>
              <a:t>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StSstDynamicControl.cxx</a:t>
            </a:r>
            <a:r>
              <a:rPr lang="en-US" sz="1800" dirty="0" smtClean="0"/>
              <a:t>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StSstPackage.cc</a:t>
            </a:r>
            <a:r>
              <a:rPr lang="en-US" sz="1800" dirty="0" smtClean="0"/>
              <a:t>  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StSstPoint.cc</a:t>
            </a:r>
            <a:r>
              <a:rPr lang="en-US" sz="1800" dirty="0" smtClean="0"/>
              <a:t>  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StSstStrip.cc</a:t>
            </a:r>
            <a:r>
              <a:rPr lang="en-US" sz="1800" dirty="0" smtClean="0"/>
              <a:t>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StSstWafer.cc</a:t>
            </a:r>
            <a:endParaRPr lang="en-US" sz="1800" dirty="0" smtClean="0"/>
          </a:p>
          <a:p>
            <a:pPr>
              <a:buFont typeface="+mj-lt"/>
              <a:buAutoNum type="arabicPeriod"/>
            </a:pPr>
            <a:r>
              <a:rPr lang="en-US" sz="1800" dirty="0" smtClean="0"/>
              <a:t>PACKAGE        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StSpaNoise.hh</a:t>
            </a:r>
            <a:r>
              <a:rPr lang="en-US" sz="1800" dirty="0" smtClean="0"/>
              <a:t>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StSstClusterControl.cxx</a:t>
            </a:r>
            <a:r>
              <a:rPr lang="en-US" sz="1800" dirty="0" smtClean="0"/>
              <a:t>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StSstClusterList.hh</a:t>
            </a:r>
            <a:r>
              <a:rPr lang="en-US" sz="1800" dirty="0" smtClean="0"/>
              <a:t>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StSstDynamicControl.h</a:t>
            </a:r>
            <a:r>
              <a:rPr lang="en-US" sz="1800" dirty="0" smtClean="0"/>
              <a:t>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StSstPackage.hh</a:t>
            </a:r>
            <a:r>
              <a:rPr lang="en-US" sz="1800" dirty="0" smtClean="0"/>
              <a:t>  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StSstPoint.hh</a:t>
            </a:r>
            <a:r>
              <a:rPr lang="en-US" sz="1800" dirty="0" smtClean="0"/>
              <a:t>  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StSstStrip.hh</a:t>
            </a:r>
            <a:r>
              <a:rPr lang="en-US" sz="1800" dirty="0" smtClean="0"/>
              <a:t>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StSstWafer.hh</a:t>
            </a:r>
            <a:endParaRPr lang="en-US" sz="1800" dirty="0" smtClean="0"/>
          </a:p>
          <a:p>
            <a:pPr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634999"/>
            <a:ext cx="4038600" cy="56787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800" dirty="0" err="1" smtClean="0"/>
              <a:t>StSpaListNoise.cc</a:t>
            </a:r>
            <a:r>
              <a:rPr lang="en-US" sz="1800" dirty="0" smtClean="0"/>
              <a:t>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StSstBarrel.cc</a:t>
            </a:r>
            <a:r>
              <a:rPr lang="en-US" sz="1800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StSstClusterControl.h</a:t>
            </a:r>
            <a:r>
              <a:rPr lang="en-US" sz="1800" dirty="0" smtClean="0"/>
              <a:t>  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StSstConfig.cc</a:t>
            </a:r>
            <a:r>
              <a:rPr lang="en-US" sz="1800" dirty="0" smtClean="0"/>
              <a:t> 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StSstLadder.cc</a:t>
            </a:r>
            <a:r>
              <a:rPr lang="en-US" sz="1800" dirty="0" smtClean="0"/>
              <a:t>     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StSstPackageList.cc</a:t>
            </a:r>
            <a:r>
              <a:rPr lang="en-US" sz="1800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StSstPointList.cc</a:t>
            </a:r>
            <a:r>
              <a:rPr lang="en-US" sz="1800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StSstStripList.cc</a:t>
            </a:r>
            <a:endParaRPr lang="en-US" sz="1800" dirty="0" smtClean="0"/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StSpaListNoise.hh</a:t>
            </a:r>
            <a:r>
              <a:rPr lang="en-US" sz="1800" dirty="0" smtClean="0"/>
              <a:t>  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StSstBarrel.hh</a:t>
            </a:r>
            <a:r>
              <a:rPr lang="en-US" sz="1800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StSstCluster.hh</a:t>
            </a:r>
            <a:r>
              <a:rPr lang="en-US" sz="1800" dirty="0" smtClean="0"/>
              <a:t>   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 </a:t>
            </a:r>
            <a:r>
              <a:rPr lang="en-US" sz="1800" dirty="0" err="1" smtClean="0"/>
              <a:t>StSstConfig.hh</a:t>
            </a:r>
            <a:r>
              <a:rPr lang="en-US" sz="1800" dirty="0" smtClean="0"/>
              <a:t>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 </a:t>
            </a:r>
            <a:r>
              <a:rPr lang="en-US" sz="1800" dirty="0" err="1" smtClean="0"/>
              <a:t>StSstLadder.hh</a:t>
            </a:r>
            <a:r>
              <a:rPr lang="en-US" sz="1800" dirty="0" smtClean="0"/>
              <a:t>        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 </a:t>
            </a:r>
            <a:r>
              <a:rPr lang="en-US" sz="1800" dirty="0" err="1" smtClean="0"/>
              <a:t>StSstPackageList.hh</a:t>
            </a:r>
            <a:r>
              <a:rPr lang="en-US" sz="1800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 err="1" smtClean="0"/>
              <a:t>StSstPointList.hh</a:t>
            </a:r>
            <a:endParaRPr lang="en-US" sz="1800" dirty="0" smtClean="0"/>
          </a:p>
          <a:p>
            <a:pPr>
              <a:buFont typeface="+mj-lt"/>
              <a:buAutoNum type="arabicPeriod"/>
            </a:pPr>
            <a:r>
              <a:rPr lang="en-US" sz="1800" dirty="0" smtClean="0"/>
              <a:t>  </a:t>
            </a:r>
            <a:r>
              <a:rPr lang="en-US" sz="1800" dirty="0" err="1" smtClean="0"/>
              <a:t>StSstStripList.hh</a:t>
            </a:r>
            <a:endParaRPr lang="en-US" sz="1800" dirty="0" smtClean="0"/>
          </a:p>
          <a:p>
            <a:pPr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8134B-F331-A448-A28E-0AEF1C4F0BDE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79"/>
            <a:ext cx="8229600" cy="1143000"/>
          </a:xfrm>
        </p:spPr>
        <p:txBody>
          <a:bodyPr/>
          <a:lstStyle/>
          <a:p>
            <a:r>
              <a:rPr lang="en-US" dirty="0" err="1" smtClean="0"/>
              <a:t>StMcEvent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4341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StMcSstHit.cc</a:t>
            </a:r>
            <a:r>
              <a:rPr lang="en-US" dirty="0" smtClean="0"/>
              <a:t>*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StMcSstHitCollection.hh</a:t>
            </a:r>
            <a:r>
              <a:rPr lang="en-US" dirty="0" smtClean="0"/>
              <a:t>*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StMcSstLadderHitCollection.cc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StMcSstWaferHitCollection.cc</a:t>
            </a:r>
            <a:r>
              <a:rPr lang="en-US" dirty="0" smtClean="0"/>
              <a:t>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StMcSstHitCollection.cc</a:t>
            </a:r>
            <a:r>
              <a:rPr lang="en-US" dirty="0" smtClean="0"/>
              <a:t>*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StMcSstHit.hh</a:t>
            </a:r>
            <a:r>
              <a:rPr lang="en-US" dirty="0" smtClean="0"/>
              <a:t>*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StMcSstLadderHitCollection.hh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StMcSstWaferHitCollection.hh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StMcHitComparisons.cc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StMcHitsComparison.hh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E2EAF-4B2A-BE4D-AA16-14B020C73634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</a:t>
            </a:r>
            <a:r>
              <a:rPr lang="en-US" dirty="0" err="1" smtClean="0"/>
              <a:t>StEvent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StSstHitCollection.cxx</a:t>
            </a:r>
            <a:r>
              <a:rPr lang="en-US" dirty="0" smtClean="0"/>
              <a:t>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StSstHit.cxx</a:t>
            </a:r>
            <a:r>
              <a:rPr lang="en-US" dirty="0" smtClean="0"/>
              <a:t>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StSstLadderHitCollection.cxx</a:t>
            </a:r>
            <a:r>
              <a:rPr lang="en-US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StSstWaferHitCollection.cxx</a:t>
            </a:r>
            <a:r>
              <a:rPr lang="en-US" dirty="0" smtClean="0"/>
              <a:t>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StSstHitCollection.h</a:t>
            </a:r>
            <a:r>
              <a:rPr lang="en-US" dirty="0" smtClean="0"/>
              <a:t>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StSstHit.h</a:t>
            </a:r>
            <a:r>
              <a:rPr lang="en-US" dirty="0" smtClean="0"/>
              <a:t>  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StSstLadderHitCollection.h</a:t>
            </a:r>
            <a:r>
              <a:rPr lang="en-US" dirty="0" smtClean="0"/>
              <a:t>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StSstWaferHitCollection.h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AEF4-DA7B-C64E-B337-C604ED5A6764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</a:t>
            </a:r>
            <a:r>
              <a:rPr lang="en-US" dirty="0" err="1" smtClean="0"/>
              <a:t>pams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/sim/g2t/g2t_ssd_hit.idl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/sim/g2t/g2t_ssd_hit.F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/sim/idl/g2t_ssd_hit.idl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BFE4-B457-F346-BD47-03B4D74694AC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</a:t>
            </a:r>
            <a:r>
              <a:rPr lang="en-US" dirty="0" err="1" smtClean="0"/>
              <a:t>StDb/idl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sstBarrelPosition.idl</a:t>
            </a:r>
            <a:r>
              <a:rPr lang="en-US" dirty="0" smtClean="0"/>
              <a:t>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sstDimensions.idl</a:t>
            </a:r>
            <a:r>
              <a:rPr lang="en-US" dirty="0" smtClean="0"/>
              <a:t>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sstLaddersPosition.idl</a:t>
            </a:r>
            <a:r>
              <a:rPr lang="en-US" dirty="0" smtClean="0"/>
              <a:t>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sstPedStrip.idl</a:t>
            </a:r>
            <a:r>
              <a:rPr lang="en-US" dirty="0" smtClean="0"/>
              <a:t>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sstStripCalib.idl</a:t>
            </a:r>
            <a:r>
              <a:rPr lang="en-US" dirty="0" smtClean="0"/>
              <a:t>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sstWafersPosition.idl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sstConfiguration.idl</a:t>
            </a:r>
            <a:r>
              <a:rPr lang="en-US" dirty="0" smtClean="0"/>
              <a:t>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sstGainCalibWafer.idl</a:t>
            </a:r>
            <a:r>
              <a:rPr lang="en-US" dirty="0" smtClean="0"/>
              <a:t>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sstNoise.idl</a:t>
            </a:r>
            <a:r>
              <a:rPr lang="en-US" dirty="0" smtClean="0"/>
              <a:t>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sstSectorsPosition.idl</a:t>
            </a:r>
            <a:r>
              <a:rPr lang="en-US" dirty="0" smtClean="0"/>
              <a:t>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sstWaferConfiguration.idl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A67E-519F-FA40-B4FB-622C1542FE07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</a:t>
            </a:r>
            <a:r>
              <a:rPr lang="en-US" dirty="0" err="1" smtClean="0"/>
              <a:t>StarDb</a:t>
            </a:r>
            <a:r>
              <a:rPr lang="en-US" dirty="0" smtClean="0"/>
              <a:t>/Calibrations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sstStripCalibupgr01</a:t>
            </a:r>
            <a:r>
              <a:rPr lang="en-US" dirty="0" smtClean="0"/>
              <a:t>.root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283D8-952E-3D49-9233-EF3777B163A3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3200" y="274638"/>
            <a:ext cx="3860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/</a:t>
            </a:r>
            <a:r>
              <a:rPr lang="en-US" dirty="0" err="1" smtClean="0"/>
              <a:t>StarDb/Geometry/sst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SstLaddersOnSectors.y2006.C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SstOnGlobal.y2005.C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SstSectorsOnGlobal.C</a:t>
            </a:r>
            <a:r>
              <a:rPr lang="en-US" dirty="0" smtClean="0"/>
              <a:t>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SstSectorsOnGlobal.y2007.C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SstWafersOnLadders.y2006.C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SstLaddersOnSectors.C</a:t>
            </a:r>
            <a:r>
              <a:rPr lang="en-US" dirty="0" smtClean="0"/>
              <a:t>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SstLaddersOnSectors.y2007.C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SstOnGlobal.y2006.C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SstSectorsOnGlobal.y2005.C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SstWafersOnLadders.C</a:t>
            </a:r>
            <a:r>
              <a:rPr lang="en-US" dirty="0" smtClean="0"/>
              <a:t>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SstWafersOnLadders.y2007.C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SstLaddersOnSectors.y2005.C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SstOnGlobal.C</a:t>
            </a:r>
            <a:r>
              <a:rPr lang="en-US" dirty="0" smtClean="0"/>
              <a:t>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SstOnGlobal.y2007.C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SstSectorsOnGlobal.y2006.C  SstWafersOnLadders.y2005.C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5569-4F0F-5548-8449-DBFC71B872FD}" type="datetime1">
              <a:rPr lang="en-US" smtClean="0"/>
              <a:pPr/>
              <a:t>2/9/12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40E3-A7E2-BD41-BF80-0A7E23C9658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SSD code --&gt; SST code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366</Words>
  <Application>Microsoft Macintosh PowerPoint</Application>
  <PresentationFormat>On-screen Show (4:3)</PresentationFormat>
  <Paragraphs>147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StSstDbMaker</vt:lpstr>
      <vt:lpstr>StSstUtil</vt:lpstr>
      <vt:lpstr>StMcEvent</vt:lpstr>
      <vt:lpstr>/StEvent</vt:lpstr>
      <vt:lpstr>/pams</vt:lpstr>
      <vt:lpstr>/StDb/idl</vt:lpstr>
      <vt:lpstr>/StarDb/Calibrations</vt:lpstr>
      <vt:lpstr>/StarDb/Geometry/sst</vt:lpstr>
      <vt:lpstr>How to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Bouchet</dc:creator>
  <cp:lastModifiedBy>Jonathan Bouchet</cp:lastModifiedBy>
  <cp:revision>2</cp:revision>
  <dcterms:created xsi:type="dcterms:W3CDTF">2012-02-09T16:19:22Z</dcterms:created>
  <dcterms:modified xsi:type="dcterms:W3CDTF">2012-02-09T16:22:40Z</dcterms:modified>
</cp:coreProperties>
</file>