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85" d="100"/>
          <a:sy n="85" d="100"/>
        </p:scale>
        <p:origin x="-9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1070D-7CCE-C144-AA5A-899D392ADF68}" type="datetimeFigureOut">
              <a:rPr lang="en-US" smtClean="0"/>
              <a:pPr/>
              <a:t>6/7/13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A3E13-F13B-BE4A-B12D-A547B365D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1070D-7CCE-C144-AA5A-899D392ADF68}" type="datetimeFigureOut">
              <a:rPr lang="en-US" smtClean="0"/>
              <a:pPr/>
              <a:t>6/7/13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A3E13-F13B-BE4A-B12D-A547B365D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1070D-7CCE-C144-AA5A-899D392ADF68}" type="datetimeFigureOut">
              <a:rPr lang="en-US" smtClean="0"/>
              <a:pPr/>
              <a:t>6/7/13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A3E13-F13B-BE4A-B12D-A547B365D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1070D-7CCE-C144-AA5A-899D392ADF68}" type="datetimeFigureOut">
              <a:rPr lang="en-US" smtClean="0"/>
              <a:pPr/>
              <a:t>6/7/13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A3E13-F13B-BE4A-B12D-A547B365D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1070D-7CCE-C144-AA5A-899D392ADF68}" type="datetimeFigureOut">
              <a:rPr lang="en-US" smtClean="0"/>
              <a:pPr/>
              <a:t>6/7/13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A3E13-F13B-BE4A-B12D-A547B365D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1070D-7CCE-C144-AA5A-899D392ADF68}" type="datetimeFigureOut">
              <a:rPr lang="en-US" smtClean="0"/>
              <a:pPr/>
              <a:t>6/7/13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A3E13-F13B-BE4A-B12D-A547B365D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1070D-7CCE-C144-AA5A-899D392ADF68}" type="datetimeFigureOut">
              <a:rPr lang="en-US" smtClean="0"/>
              <a:pPr/>
              <a:t>6/7/13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A3E13-F13B-BE4A-B12D-A547B365D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1070D-7CCE-C144-AA5A-899D392ADF68}" type="datetimeFigureOut">
              <a:rPr lang="en-US" smtClean="0"/>
              <a:pPr/>
              <a:t>6/7/13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A3E13-F13B-BE4A-B12D-A547B365D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1070D-7CCE-C144-AA5A-899D392ADF68}" type="datetimeFigureOut">
              <a:rPr lang="en-US" smtClean="0"/>
              <a:pPr/>
              <a:t>6/7/13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A3E13-F13B-BE4A-B12D-A547B365D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1070D-7CCE-C144-AA5A-899D392ADF68}" type="datetimeFigureOut">
              <a:rPr lang="en-US" smtClean="0"/>
              <a:pPr/>
              <a:t>6/7/13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A3E13-F13B-BE4A-B12D-A547B365D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1070D-7CCE-C144-AA5A-899D392ADF68}" type="datetimeFigureOut">
              <a:rPr lang="en-US" smtClean="0"/>
              <a:pPr/>
              <a:t>6/7/13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A3E13-F13B-BE4A-B12D-A547B365D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1070D-7CCE-C144-AA5A-899D392ADF68}" type="datetimeFigureOut">
              <a:rPr lang="en-US" smtClean="0"/>
              <a:pPr/>
              <a:t>6/7/13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A3E13-F13B-BE4A-B12D-A547B365D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Correction Z-shift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Run 14152025 : 26k events</a:t>
            </a:r>
          </a:p>
          <a:p>
            <a:r>
              <a:rPr lang="en-US" dirty="0" smtClean="0"/>
              <a:t>Run 14152027 : 24k events</a:t>
            </a:r>
          </a:p>
          <a:p>
            <a:r>
              <a:rPr lang="en-US" dirty="0" smtClean="0"/>
              <a:t>The shift is introduced in </a:t>
            </a:r>
            <a:r>
              <a:rPr lang="en-US" dirty="0" err="1" smtClean="0"/>
              <a:t>pxlOnHalf</a:t>
            </a:r>
            <a:r>
              <a:rPr lang="en-US" dirty="0" smtClean="0"/>
              <a:t> table for the 2 halves : +3mm</a:t>
            </a:r>
          </a:p>
          <a:p>
            <a:r>
              <a:rPr lang="en-US" dirty="0" smtClean="0"/>
              <a:t>Next plots are </a:t>
            </a:r>
            <a:r>
              <a:rPr lang="en-US" dirty="0" err="1" smtClean="0"/>
              <a:t>dV</a:t>
            </a:r>
            <a:r>
              <a:rPr lang="en-US" dirty="0" smtClean="0"/>
              <a:t> (</a:t>
            </a:r>
            <a:r>
              <a:rPr lang="en-US" dirty="0" err="1" smtClean="0"/>
              <a:t>v</a:t>
            </a:r>
            <a:r>
              <a:rPr lang="en-US" dirty="0" smtClean="0"/>
              <a:t> – </a:t>
            </a:r>
            <a:r>
              <a:rPr lang="en-US" dirty="0" err="1" smtClean="0"/>
              <a:t>vP</a:t>
            </a:r>
            <a:r>
              <a:rPr lang="en-US" dirty="0" smtClean="0"/>
              <a:t>) vs. sensor </a:t>
            </a:r>
          </a:p>
          <a:p>
            <a:pPr lvl="1"/>
            <a:r>
              <a:rPr lang="en-US" dirty="0" smtClean="0"/>
              <a:t>for Sector 4 ladder 4 (run 14152025)</a:t>
            </a:r>
          </a:p>
          <a:p>
            <a:pPr lvl="1"/>
            <a:r>
              <a:rPr lang="en-US" dirty="0" smtClean="0"/>
              <a:t>for Sector 7 ladder 2 (run 14152025)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dV</a:t>
            </a:r>
            <a:r>
              <a:rPr lang="en-US" dirty="0" smtClean="0"/>
              <a:t> vs. sensor , no correction</a:t>
            </a:r>
            <a:endParaRPr lang="en-US" dirty="0"/>
          </a:p>
        </p:txBody>
      </p:sp>
      <p:pic>
        <p:nvPicPr>
          <p:cNvPr id="4" name="Content Placeholder 3" descr="dV_vs_wafer_nopass.png"/>
          <p:cNvPicPr>
            <a:picLocks noGrp="1" noChangeAspect="1"/>
          </p:cNvPicPr>
          <p:nvPr>
            <p:ph idx="1"/>
          </p:nvPr>
        </p:nvPicPr>
        <p:blipFill>
          <a:blip r:embed="rId2"/>
          <a:srcRect t="-8026" b="-8026"/>
          <a:stretch>
            <a:fillRect/>
          </a:stretch>
        </p:blipFill>
        <p:spPr/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dV</a:t>
            </a:r>
            <a:r>
              <a:rPr lang="en-US" dirty="0" smtClean="0"/>
              <a:t> distribution, no correction</a:t>
            </a:r>
            <a:endParaRPr lang="en-US" dirty="0"/>
          </a:p>
        </p:txBody>
      </p:sp>
      <p:pic>
        <p:nvPicPr>
          <p:cNvPr id="4" name="Content Placeholder 3" descr="dV_nopass.png"/>
          <p:cNvPicPr>
            <a:picLocks noGrp="1" noChangeAspect="1"/>
          </p:cNvPicPr>
          <p:nvPr>
            <p:ph idx="1"/>
          </p:nvPr>
        </p:nvPicPr>
        <p:blipFill>
          <a:blip r:embed="rId2"/>
          <a:srcRect t="-8026" b="-8026"/>
          <a:stretch>
            <a:fillRect/>
          </a:stretch>
        </p:blipFill>
        <p:spPr/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dV</a:t>
            </a:r>
            <a:r>
              <a:rPr lang="en-US" dirty="0" smtClean="0"/>
              <a:t> vs. sensor , after correction</a:t>
            </a:r>
            <a:endParaRPr lang="en-US" dirty="0"/>
          </a:p>
        </p:txBody>
      </p:sp>
      <p:pic>
        <p:nvPicPr>
          <p:cNvPr id="4" name="Content Placeholder 3" descr="dV_vs_wafer_pass0.png"/>
          <p:cNvPicPr>
            <a:picLocks noGrp="1" noChangeAspect="1"/>
          </p:cNvPicPr>
          <p:nvPr>
            <p:ph idx="1"/>
          </p:nvPr>
        </p:nvPicPr>
        <p:blipFill>
          <a:blip r:embed="rId2"/>
          <a:srcRect t="-8026" b="-8026"/>
          <a:stretch>
            <a:fillRect/>
          </a:stretch>
        </p:blipFill>
        <p:spPr/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dV</a:t>
            </a:r>
            <a:r>
              <a:rPr lang="en-US" dirty="0" smtClean="0"/>
              <a:t> distribution, after correction</a:t>
            </a:r>
            <a:endParaRPr lang="en-US" dirty="0"/>
          </a:p>
        </p:txBody>
      </p:sp>
      <p:pic>
        <p:nvPicPr>
          <p:cNvPr id="4" name="Content Placeholder 3" descr="dV_pass0.png"/>
          <p:cNvPicPr>
            <a:picLocks noGrp="1" noChangeAspect="1"/>
          </p:cNvPicPr>
          <p:nvPr>
            <p:ph idx="1"/>
          </p:nvPr>
        </p:nvPicPr>
        <p:blipFill>
          <a:blip r:embed="rId2"/>
          <a:srcRect t="-8026" b="-8026"/>
          <a:stretch>
            <a:fillRect/>
          </a:stretch>
        </p:blipFill>
        <p:spPr/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82</Words>
  <Application>Microsoft Macintosh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Correction Z-shift</vt:lpstr>
      <vt:lpstr>dV vs. sensor , no correction</vt:lpstr>
      <vt:lpstr>dV distribution, no correction</vt:lpstr>
      <vt:lpstr>dV vs. sensor , after correction</vt:lpstr>
      <vt:lpstr>dV distribution, after correction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dZ =3 mm shift</dc:title>
  <dc:creator>Jonathan Bouchet</dc:creator>
  <cp:lastModifiedBy>Spyridon Margetis</cp:lastModifiedBy>
  <cp:revision>2</cp:revision>
  <dcterms:created xsi:type="dcterms:W3CDTF">2013-06-06T14:30:45Z</dcterms:created>
  <dcterms:modified xsi:type="dcterms:W3CDTF">2013-06-07T16:24:17Z</dcterms:modified>
</cp:coreProperties>
</file>