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972" r:id="rId2"/>
  </p:sldMasterIdLst>
  <p:notesMasterIdLst>
    <p:notesMasterId r:id="rId7"/>
  </p:notesMasterIdLst>
  <p:handoutMasterIdLst>
    <p:handoutMasterId r:id="rId8"/>
  </p:handoutMasterIdLst>
  <p:sldIdLst>
    <p:sldId id="367" r:id="rId3"/>
    <p:sldId id="432" r:id="rId4"/>
    <p:sldId id="430" r:id="rId5"/>
    <p:sldId id="431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014"/>
    <a:srgbClr val="0D8222"/>
    <a:srgbClr val="FFFF00"/>
    <a:srgbClr val="000099"/>
    <a:srgbClr val="FFFF99"/>
    <a:srgbClr val="FFF5E6"/>
    <a:srgbClr val="F0E0FF"/>
    <a:srgbClr val="E9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32" y="-80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059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1778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4.bin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10.bin"/><Relationship Id="rId1" Type="http://schemas.openxmlformats.org/officeDocument/2006/relationships/vmlDrawing" Target="../drawings/vmlDrawing4.v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3.bin"/><Relationship Id="rId1" Type="http://schemas.openxmlformats.org/officeDocument/2006/relationships/vmlDrawing" Target="../drawings/vmlDrawing5.v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oleObject" Target="../embeddings/oleObject15.bin"/><Relationship Id="rId5" Type="http://schemas.openxmlformats.org/officeDocument/2006/relationships/oleObject" Target="../embeddings/oleObject16.bin"/><Relationship Id="rId1" Type="http://schemas.openxmlformats.org/officeDocument/2006/relationships/vmlDrawing" Target="../drawings/vmlDrawing6.vml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9.bin"/><Relationship Id="rId1" Type="http://schemas.openxmlformats.org/officeDocument/2006/relationships/vmlDrawing" Target="../drawings/vmlDrawing7.v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oleObject" Target="../embeddings/oleObject21.bin"/><Relationship Id="rId5" Type="http://schemas.openxmlformats.org/officeDocument/2006/relationships/oleObject" Target="../embeddings/oleObject22.bin"/><Relationship Id="rId1" Type="http://schemas.openxmlformats.org/officeDocument/2006/relationships/vmlDrawing" Target="../drawings/vmlDrawing8.v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oleObject" Target="../embeddings/oleObject24.bin"/><Relationship Id="rId5" Type="http://schemas.openxmlformats.org/officeDocument/2006/relationships/oleObject" Target="../embeddings/oleObject25.bin"/><Relationship Id="rId1" Type="http://schemas.openxmlformats.org/officeDocument/2006/relationships/vmlDrawing" Target="../drawings/vmlDrawing9.v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oleObject" Target="../embeddings/oleObject27.bin"/><Relationship Id="rId5" Type="http://schemas.openxmlformats.org/officeDocument/2006/relationships/oleObject" Target="../embeddings/oleObject28.bin"/><Relationship Id="rId1" Type="http://schemas.openxmlformats.org/officeDocument/2006/relationships/vmlDrawing" Target="../drawings/vmlDrawing10.v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oleObject" Target="../embeddings/oleObject30.bin"/><Relationship Id="rId5" Type="http://schemas.openxmlformats.org/officeDocument/2006/relationships/oleObject" Target="../embeddings/oleObject31.bin"/><Relationship Id="rId1" Type="http://schemas.openxmlformats.org/officeDocument/2006/relationships/vmlDrawing" Target="../drawings/vmlDrawing11.v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oleObject" Target="../embeddings/oleObject33.bin"/><Relationship Id="rId5" Type="http://schemas.openxmlformats.org/officeDocument/2006/relationships/oleObject" Target="../embeddings/oleObject34.bin"/><Relationship Id="rId1" Type="http://schemas.openxmlformats.org/officeDocument/2006/relationships/vmlDrawing" Target="../drawings/vmlDrawing12.vml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oleObject" Target="../embeddings/oleObject37.bin"/><Relationship Id="rId5" Type="http://schemas.openxmlformats.org/officeDocument/2006/relationships/oleObject" Target="../embeddings/oleObject38.bin"/><Relationship Id="rId1" Type="http://schemas.openxmlformats.org/officeDocument/2006/relationships/vmlDrawing" Target="../drawings/vmlDrawing14.vml"/><Relationship Id="rId2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oleObject" Target="../embeddings/oleObject40.bin"/><Relationship Id="rId5" Type="http://schemas.openxmlformats.org/officeDocument/2006/relationships/oleObject" Target="../embeddings/oleObject41.bin"/><Relationship Id="rId1" Type="http://schemas.openxmlformats.org/officeDocument/2006/relationships/vmlDrawing" Target="../drawings/vmlDrawing15.vml"/><Relationship Id="rId2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oleObject" Target="../embeddings/oleObject43.bin"/><Relationship Id="rId5" Type="http://schemas.openxmlformats.org/officeDocument/2006/relationships/oleObject" Target="../embeddings/oleObject44.bin"/><Relationship Id="rId1" Type="http://schemas.openxmlformats.org/officeDocument/2006/relationships/vmlDrawing" Target="../drawings/vmlDrawing16.vml"/><Relationship Id="rId2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oleObject" Target="../embeddings/oleObject46.bin"/><Relationship Id="rId5" Type="http://schemas.openxmlformats.org/officeDocument/2006/relationships/oleObject" Target="../embeddings/oleObject47.bin"/><Relationship Id="rId1" Type="http://schemas.openxmlformats.org/officeDocument/2006/relationships/vmlDrawing" Target="../drawings/vmlDrawing17.vml"/><Relationship Id="rId2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oleObject" Target="../embeddings/oleObject49.bin"/><Relationship Id="rId5" Type="http://schemas.openxmlformats.org/officeDocument/2006/relationships/oleObject" Target="../embeddings/oleObject50.bin"/><Relationship Id="rId1" Type="http://schemas.openxmlformats.org/officeDocument/2006/relationships/vmlDrawing" Target="../drawings/vmlDrawing18.vml"/><Relationship Id="rId2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oleObject" Target="../embeddings/oleObject52.bin"/><Relationship Id="rId5" Type="http://schemas.openxmlformats.org/officeDocument/2006/relationships/oleObject" Target="../embeddings/oleObject53.bin"/><Relationship Id="rId1" Type="http://schemas.openxmlformats.org/officeDocument/2006/relationships/vmlDrawing" Target="../drawings/vmlDrawing19.vml"/><Relationship Id="rId2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oleObject" Target="../embeddings/oleObject55.bin"/><Relationship Id="rId5" Type="http://schemas.openxmlformats.org/officeDocument/2006/relationships/oleObject" Target="../embeddings/oleObject56.bin"/><Relationship Id="rId1" Type="http://schemas.openxmlformats.org/officeDocument/2006/relationships/vmlDrawing" Target="../drawings/vmlDrawing20.vml"/><Relationship Id="rId2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oleObject" Target="../embeddings/oleObject58.bin"/><Relationship Id="rId5" Type="http://schemas.openxmlformats.org/officeDocument/2006/relationships/oleObject" Target="../embeddings/oleObject59.bin"/><Relationship Id="rId1" Type="http://schemas.openxmlformats.org/officeDocument/2006/relationships/vmlDrawing" Target="../drawings/vmlDrawing21.vml"/><Relationship Id="rId2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4" Type="http://schemas.openxmlformats.org/officeDocument/2006/relationships/oleObject" Target="../embeddings/oleObject61.bin"/><Relationship Id="rId5" Type="http://schemas.openxmlformats.org/officeDocument/2006/relationships/oleObject" Target="../embeddings/oleObject62.bin"/><Relationship Id="rId1" Type="http://schemas.openxmlformats.org/officeDocument/2006/relationships/vmlDrawing" Target="../drawings/vmlDrawing22.vml"/><Relationship Id="rId2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4" Type="http://schemas.openxmlformats.org/officeDocument/2006/relationships/oleObject" Target="../embeddings/oleObject64.bin"/><Relationship Id="rId5" Type="http://schemas.openxmlformats.org/officeDocument/2006/relationships/oleObject" Target="../embeddings/oleObject65.bin"/><Relationship Id="rId1" Type="http://schemas.openxmlformats.org/officeDocument/2006/relationships/vmlDrawing" Target="../drawings/vmlDrawing23.vml"/><Relationship Id="rId2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oleObject" Target="../embeddings/oleObject67.bin"/><Relationship Id="rId5" Type="http://schemas.openxmlformats.org/officeDocument/2006/relationships/oleObject" Target="../embeddings/oleObject68.bin"/><Relationship Id="rId1" Type="http://schemas.openxmlformats.org/officeDocument/2006/relationships/vmlDrawing" Target="../drawings/vmlDrawing24.vml"/><Relationship Id="rId2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1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2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3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5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6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69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0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3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4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5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7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8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19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1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2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5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6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7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89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0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1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3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4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7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8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9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1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2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vmlDrawing" Target="../drawings/vmlDrawing13.vml"/><Relationship Id="rId14" Type="http://schemas.openxmlformats.org/officeDocument/2006/relationships/oleObject" Target="../embeddings/oleObject35.bin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r:id="rId14" imgW="0" imgH="0" progId="PowerPoint.Show.8">
                  <p:embed/>
                </p:oleObj>
              </mc:Choice>
              <mc:Fallback>
                <p:oleObj r:id="rId14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7" r:id="rId14" imgW="0" imgH="0" progId="PowerPoint.Show.8">
                  <p:embed/>
                </p:oleObj>
              </mc:Choice>
              <mc:Fallback>
                <p:oleObj r:id="rId1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r>
              <a:rPr lang="en-US" sz="4000" smtClean="0">
                <a:solidFill>
                  <a:srgbClr val="0000FF"/>
                </a:solidFill>
              </a:rPr>
              <a:t>Resources </a:t>
            </a:r>
            <a:endParaRPr 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685800"/>
          </a:xfrm>
        </p:spPr>
        <p:txBody>
          <a:bodyPr/>
          <a:lstStyle/>
          <a:p>
            <a:r>
              <a:rPr lang="en-US" smtClean="0">
                <a:solidFill>
                  <a:srgbClr val="0000FF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52400" y="6581775"/>
            <a:ext cx="34729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latin typeface="Comic Sans MS" charset="0"/>
              </a:rPr>
              <a:t>HFT Software Day, September 26, 2011, </a:t>
            </a:r>
            <a:r>
              <a:rPr lang="en-US" sz="1200" dirty="0">
                <a:latin typeface="Comic Sans MS" charset="0"/>
              </a:rPr>
              <a:t>BNL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7704" y="4254187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Resource 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overview and needs.</a:t>
            </a:r>
          </a:p>
          <a:p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 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" name="Picture 1" descr="Soft_FTE_short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1" t="14629" r="8453" b="25186"/>
          <a:stretch/>
        </p:blipFill>
        <p:spPr>
          <a:xfrm>
            <a:off x="1259632" y="-1"/>
            <a:ext cx="6977366" cy="687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42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2" name="Picture 1" descr="WBS1.6-Schedule-v3.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" name="Picture 1" descr="WBS1.6-Schedule-v3.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628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7350</TotalTime>
  <Words>25</Words>
  <Application>Microsoft Macintosh PowerPoint</Application>
  <PresentationFormat>On-screen Show (4:3)</PresentationFormat>
  <Paragraphs>8</Paragraphs>
  <Slides>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Blank Presentation</vt:lpstr>
      <vt:lpstr>1_Blank Presentation</vt:lpstr>
      <vt:lpstr>PowerPoint.Show.8</vt:lpstr>
      <vt:lpstr>Resources 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HFT Project Overview</dc:title>
  <dc:subject/>
  <dc:creator>HG HGR</dc:creator>
  <cp:keywords/>
  <dc:description/>
  <cp:lastModifiedBy>Spyridon Margetis</cp:lastModifiedBy>
  <cp:revision>236</cp:revision>
  <cp:lastPrinted>2005-05-03T16:20:45Z</cp:lastPrinted>
  <dcterms:created xsi:type="dcterms:W3CDTF">2010-12-08T17:11:25Z</dcterms:created>
  <dcterms:modified xsi:type="dcterms:W3CDTF">2011-09-26T17:48:45Z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74911593</vt:i4>
  </property>
  <property fmtid="{D5CDD505-2E9C-101B-9397-08002B2CF9AE}" pid="3" name="_EmailSubject">
    <vt:lpwstr/>
  </property>
  <property fmtid="{D5CDD505-2E9C-101B-9397-08002B2CF9AE}" pid="4" name="_AuthorEmail">
    <vt:lpwstr>HHWieman@lbl.gov</vt:lpwstr>
  </property>
  <property fmtid="{D5CDD505-2E9C-101B-9397-08002B2CF9AE}" pid="5" name="_AuthorEmailDisplayName">
    <vt:lpwstr>Howard Wieman</vt:lpwstr>
  </property>
  <property fmtid="{D5CDD505-2E9C-101B-9397-08002B2CF9AE}" pid="6" name="_ReviewingToolsShownOnce">
    <vt:lpwstr/>
  </property>
</Properties>
</file>