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Default Extension="pdf" ContentType="application/pdf"/>
  <Override PartName="/ppt/slides/slide12.xml" ContentType="application/vnd.openxmlformats-officedocument.presentationml.slide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2" r:id="rId10"/>
    <p:sldId id="263" r:id="rId11"/>
    <p:sldId id="260" r:id="rId12"/>
    <p:sldId id="261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 showComments="0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B8AED-046B-114F-8D4F-87521AD177A9}" type="datetimeFigureOut">
              <a:rPr lang="en-US" smtClean="0"/>
              <a:t>10/13/10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B15F-CE4F-E54B-8B86-3CAD3A8CC4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70AFB-3EF6-9B4A-BE40-A3BA4F2C0729}" type="datetimeFigureOut">
              <a:rPr lang="en-US" smtClean="0"/>
              <a:t>10/13/10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B5E14-A039-D440-A2A7-94A524B5D0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D3088-6670-E940-A80A-8788A834524A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9778-3FD8-F142-86F5-B0E839636224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C088-EF3E-2F4B-8924-DB5EAB59C3CD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E36E-5A29-CF44-ABFB-CFE94148732F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08F1-A7DD-294A-8597-9ACC11B8974B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E3E3-1B4C-544D-96BA-A21CBF84E93A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B515-C14F-D742-9D20-AC2F4D0F5ADA}" type="datetime1">
              <a:rPr lang="en-US" smtClean="0"/>
              <a:t>10/13/10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BA98-FB1D-A643-8D7B-959071F301E0}" type="datetime1">
              <a:rPr lang="en-US" smtClean="0"/>
              <a:t>10/13/10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837E-D0BA-EE46-85CE-E98DA44E01D5}" type="datetime1">
              <a:rPr lang="en-US" smtClean="0"/>
              <a:t>10/13/10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31ECD-FFF5-2141-B863-7B17C1B48D09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B4F3-C219-E64E-8C0C-6C75C9AAB714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864F6-D7D3-EB4C-8AD7-B15AD6F1FB07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HFT management Oct 14,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87E32-555F-A94C-BE33-95DFA04887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df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df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flemming:Documents:STAR:HFT:Project%20Management%20&amp;%20Control:Monthly%20Reports:Drafts:2010_september:HFT_Monthly_September_v3.docx!OLE_LINK2" TargetMode="Externa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HFT project Overview </a:t>
            </a:r>
            <a:br>
              <a:rPr lang="en-US" dirty="0" smtClean="0"/>
            </a:br>
            <a:r>
              <a:rPr lang="en-US" dirty="0" smtClean="0"/>
              <a:t>and Status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October</a:t>
            </a:r>
            <a:r>
              <a:rPr lang="en-US" dirty="0" smtClean="0"/>
              <a:t> 14, </a:t>
            </a:r>
            <a:r>
              <a:rPr lang="en-US" dirty="0" smtClean="0"/>
              <a:t>2010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F.Videbaek</a:t>
            </a:r>
            <a:endParaRPr lang="en-US" dirty="0" smtClean="0"/>
          </a:p>
          <a:p>
            <a:r>
              <a:rPr lang="en-US" dirty="0" smtClean="0"/>
              <a:t>BNL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Quarterly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 level report for Federal Project Director (FPD) to DOE HQ. Also associated with </a:t>
            </a:r>
            <a:r>
              <a:rPr lang="en-US" dirty="0" err="1" smtClean="0"/>
              <a:t>telecon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Usually needs to be complete on ~ 20 on the month following the end of quarter. </a:t>
            </a:r>
          </a:p>
          <a:p>
            <a:r>
              <a:rPr lang="en-US" dirty="0" smtClean="0"/>
              <a:t>Kerry have a draft based on model from EBIS. See next two slides on likely content.</a:t>
            </a:r>
          </a:p>
          <a:p>
            <a:r>
              <a:rPr lang="en-US" dirty="0" smtClean="0"/>
              <a:t>Needs financial input/summary; descriptive part will be based on previous 3 months report.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FT 4QFY10 Draft_page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FT 4QFY10 Draft_page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Documents for CD-2/3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Performance baseline (</a:t>
            </a:r>
            <a:r>
              <a:rPr lang="en-US" dirty="0" err="1" smtClean="0"/>
              <a:t>WBS,COSTbooks</a:t>
            </a:r>
            <a:r>
              <a:rPr lang="en-US" dirty="0" smtClean="0"/>
              <a:t>, BOE)</a:t>
            </a:r>
          </a:p>
          <a:p>
            <a:pPr lvl="1"/>
            <a:r>
              <a:rPr lang="en-US" dirty="0" smtClean="0"/>
              <a:t>Final Design (TDR + supporting documents)</a:t>
            </a:r>
          </a:p>
          <a:p>
            <a:pPr lvl="1"/>
            <a:r>
              <a:rPr lang="en-US" dirty="0" smtClean="0"/>
              <a:t>Updated risk assessment registry</a:t>
            </a:r>
          </a:p>
          <a:p>
            <a:pPr lvl="1"/>
            <a:r>
              <a:rPr lang="en-US" dirty="0" smtClean="0"/>
              <a:t>Updated PEP</a:t>
            </a:r>
          </a:p>
          <a:p>
            <a:pPr lvl="1"/>
            <a:r>
              <a:rPr lang="en-US" dirty="0" smtClean="0"/>
              <a:t>Updated Hazard Analysis</a:t>
            </a:r>
          </a:p>
          <a:p>
            <a:pPr lvl="1"/>
            <a:r>
              <a:rPr lang="en-US" dirty="0" smtClean="0"/>
              <a:t>NEPA document (DONE)</a:t>
            </a:r>
          </a:p>
          <a:p>
            <a:pPr lvl="1"/>
            <a:r>
              <a:rPr lang="en-US" dirty="0" smtClean="0"/>
              <a:t>Updated Q&amp;A program</a:t>
            </a:r>
          </a:p>
          <a:p>
            <a:r>
              <a:rPr lang="en-US" dirty="0" smtClean="0"/>
              <a:t>Need to incorporate the completion of these into our near term plans.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open ended issues; goal for this meeting to set specific near term goals so we can meet a good cd2/3 schedule and the ultimate run-14 installation.</a:t>
            </a:r>
          </a:p>
          <a:p>
            <a:r>
              <a:rPr lang="en-US" dirty="0" smtClean="0"/>
              <a:t>The need for scheduling vs. design and technical progress has to be kept in mind.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Meeting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Today: talks by sub-system</a:t>
            </a:r>
            <a:endParaRPr lang="en-US" dirty="0" smtClean="0"/>
          </a:p>
          <a:p>
            <a:pPr lvl="2"/>
            <a:r>
              <a:rPr lang="en-US" dirty="0"/>
              <a:t>Cost and Schedule</a:t>
            </a:r>
          </a:p>
          <a:p>
            <a:pPr lvl="2"/>
            <a:r>
              <a:rPr lang="en-US" dirty="0"/>
              <a:t>Changes in scope since cd-</a:t>
            </a:r>
            <a:r>
              <a:rPr lang="en-US" dirty="0" smtClean="0"/>
              <a:t>1\</a:t>
            </a:r>
          </a:p>
          <a:p>
            <a:pPr lvl="2"/>
            <a:r>
              <a:rPr lang="en-US" dirty="0"/>
              <a:t>Identify uncertainties (risk, contingencies)</a:t>
            </a:r>
          </a:p>
          <a:p>
            <a:pPr lvl="2"/>
            <a:r>
              <a:rPr lang="en-US" dirty="0"/>
              <a:t>Identify schedule drivers</a:t>
            </a:r>
          </a:p>
          <a:p>
            <a:pPr lvl="2"/>
            <a:r>
              <a:rPr lang="en-US" dirty="0"/>
              <a:t>Walk through schedule at some detailed level (5) – i.e. major steps</a:t>
            </a:r>
          </a:p>
          <a:p>
            <a:pPr lvl="2"/>
            <a:r>
              <a:rPr lang="en-US" dirty="0"/>
              <a:t>Manpower available for sub-system. Resource conflicts</a:t>
            </a:r>
          </a:p>
          <a:p>
            <a:pPr lvl="2"/>
            <a:r>
              <a:rPr lang="en-US" dirty="0"/>
              <a:t>Plans/activities - reviews</a:t>
            </a:r>
          </a:p>
          <a:p>
            <a:pPr lvl="2"/>
            <a:r>
              <a:rPr lang="en-US" dirty="0"/>
              <a:t>Technical Brief progress report </a:t>
            </a:r>
            <a:endParaRPr lang="en-US" dirty="0" smtClean="0"/>
          </a:p>
          <a:p>
            <a:pPr lvl="1"/>
            <a:r>
              <a:rPr lang="en-US" dirty="0" smtClean="0"/>
              <a:t>Afternoon</a:t>
            </a:r>
          </a:p>
          <a:p>
            <a:pPr lvl="2"/>
            <a:r>
              <a:rPr lang="en-US" dirty="0" smtClean="0"/>
              <a:t>Talks as needed – Discussion on base-lining and near term plan with solid deadlines.</a:t>
            </a:r>
          </a:p>
          <a:p>
            <a:pPr lvl="2"/>
            <a:r>
              <a:rPr lang="en-US" dirty="0" smtClean="0"/>
              <a:t>Monthly </a:t>
            </a:r>
            <a:r>
              <a:rPr lang="en-US" dirty="0" err="1" smtClean="0"/>
              <a:t>telecon</a:t>
            </a:r>
            <a:r>
              <a:rPr lang="en-US" dirty="0" smtClean="0"/>
              <a:t>  4pm/ tour to IR</a:t>
            </a:r>
          </a:p>
          <a:p>
            <a:pPr lvl="2"/>
            <a:r>
              <a:rPr lang="en-US" dirty="0" smtClean="0"/>
              <a:t>Continued discussion</a:t>
            </a:r>
          </a:p>
          <a:p>
            <a:pPr lvl="1"/>
            <a:r>
              <a:rPr lang="en-US" dirty="0" smtClean="0"/>
              <a:t>Friday</a:t>
            </a:r>
          </a:p>
          <a:p>
            <a:pPr lvl="2"/>
            <a:r>
              <a:rPr lang="en-US" dirty="0" smtClean="0"/>
              <a:t>Coordination via </a:t>
            </a:r>
            <a:r>
              <a:rPr lang="en-US" dirty="0" err="1" smtClean="0"/>
              <a:t>e</a:t>
            </a:r>
            <a:r>
              <a:rPr lang="en-US" dirty="0" smtClean="0"/>
              <a:t>-room</a:t>
            </a:r>
          </a:p>
          <a:p>
            <a:pPr lvl="2"/>
            <a:r>
              <a:rPr lang="en-US" dirty="0" smtClean="0"/>
              <a:t>Continued discussion.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99A0-5956-D644-B05B-1480C1631C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Progress since Last meeting</a:t>
            </a:r>
          </a:p>
          <a:p>
            <a:pPr lvl="1"/>
            <a:r>
              <a:rPr lang="en-US" dirty="0" smtClean="0"/>
              <a:t>CD-1 approval; homework</a:t>
            </a:r>
          </a:p>
          <a:p>
            <a:pPr lvl="1"/>
            <a:r>
              <a:rPr lang="en-US" dirty="0" smtClean="0"/>
              <a:t>Funding status, cost status</a:t>
            </a:r>
          </a:p>
          <a:p>
            <a:r>
              <a:rPr lang="en-US" dirty="0" smtClean="0"/>
              <a:t>Schedule for CD-2/3</a:t>
            </a:r>
          </a:p>
          <a:p>
            <a:pPr lvl="1"/>
            <a:r>
              <a:rPr lang="en-US" dirty="0" smtClean="0"/>
              <a:t>Concerns In view of August/Sept progress</a:t>
            </a:r>
          </a:p>
          <a:p>
            <a:r>
              <a:rPr lang="en-US" dirty="0" smtClean="0"/>
              <a:t>Base-lining and sub-system WBS coordination</a:t>
            </a:r>
          </a:p>
          <a:p>
            <a:pPr lvl="1"/>
            <a:r>
              <a:rPr lang="en-US" dirty="0" smtClean="0"/>
              <a:t>High-level considerations</a:t>
            </a:r>
          </a:p>
          <a:p>
            <a:pPr lvl="1"/>
            <a:r>
              <a:rPr lang="en-US" dirty="0" smtClean="0"/>
              <a:t>Assessment of status</a:t>
            </a:r>
          </a:p>
          <a:p>
            <a:r>
              <a:rPr lang="en-US" dirty="0" smtClean="0"/>
              <a:t>Reporting</a:t>
            </a:r>
          </a:p>
          <a:p>
            <a:pPr lvl="1"/>
            <a:r>
              <a:rPr lang="en-US" dirty="0" smtClean="0"/>
              <a:t>Monthly, quarterly, milestone status</a:t>
            </a:r>
          </a:p>
          <a:p>
            <a:r>
              <a:rPr lang="en-US" dirty="0" smtClean="0"/>
              <a:t>Requisites for CD 2/3</a:t>
            </a:r>
          </a:p>
          <a:p>
            <a:pPr lvl="1"/>
            <a:r>
              <a:rPr lang="en-US" dirty="0" smtClean="0"/>
              <a:t>documents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CD-1 Approval</a:t>
            </a:r>
            <a:br>
              <a:rPr lang="en-US" dirty="0" smtClean="0"/>
            </a:br>
            <a:r>
              <a:rPr lang="en-US" dirty="0" smtClean="0"/>
              <a:t>follow-up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The CD-1 review was on August 31, 2010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Minutes from ESAAB review</a:t>
            </a:r>
          </a:p>
          <a:p>
            <a:r>
              <a:rPr lang="en-US" dirty="0" err="1"/>
              <a:t>Jehanne</a:t>
            </a:r>
            <a:r>
              <a:rPr lang="en-US" dirty="0"/>
              <a:t> </a:t>
            </a:r>
            <a:r>
              <a:rPr lang="en-US" dirty="0" err="1"/>
              <a:t>Gillo</a:t>
            </a:r>
            <a:r>
              <a:rPr lang="en-US" dirty="0"/>
              <a:t> also made the following suggestions to the Program Manager and FPD to be considered prior to CD-2</a:t>
            </a:r>
            <a:r>
              <a:rPr lang="en-US" dirty="0" smtClean="0"/>
              <a:t>: </a:t>
            </a:r>
            <a:endParaRPr lang="en-US" dirty="0"/>
          </a:p>
          <a:p>
            <a:pPr lvl="1"/>
            <a:r>
              <a:rPr lang="en-US" dirty="0"/>
              <a:t>Ensure that all recommendations resulting from prior reviews have been appropriately responded too and that there is general agreement by all parties.</a:t>
            </a:r>
          </a:p>
          <a:p>
            <a:pPr lvl="1"/>
            <a:r>
              <a:rPr lang="en-US" dirty="0"/>
              <a:t>Revise the Project Execution Plan (PEP) to be a more concise document—the preliminary PEP is still too detailed.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The ESAAB Equivalent Board unanimously recommended approval of CD-1, and </a:t>
            </a:r>
            <a:r>
              <a:rPr lang="en-US" dirty="0" err="1"/>
              <a:t>Jehanne</a:t>
            </a:r>
            <a:r>
              <a:rPr lang="en-US" dirty="0"/>
              <a:t> </a:t>
            </a:r>
            <a:r>
              <a:rPr lang="en-US" dirty="0" err="1"/>
              <a:t>Gillo</a:t>
            </a:r>
            <a:r>
              <a:rPr lang="en-US" dirty="0"/>
              <a:t> signed the decision documentation.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0498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Have k$2,400 at BNL</a:t>
            </a:r>
          </a:p>
          <a:p>
            <a:r>
              <a:rPr lang="en-US" dirty="0" smtClean="0"/>
              <a:t>SOW for LBL work through Feb has been signed; funds transferred (k$940)</a:t>
            </a:r>
          </a:p>
          <a:p>
            <a:r>
              <a:rPr lang="en-US" dirty="0" smtClean="0"/>
              <a:t>SOW for MIT being developed. </a:t>
            </a:r>
          </a:p>
          <a:p>
            <a:r>
              <a:rPr lang="en-US" dirty="0" smtClean="0"/>
              <a:t>BNL cost fairly small for that period, up to base-lining.</a:t>
            </a:r>
          </a:p>
          <a:p>
            <a:r>
              <a:rPr lang="en-US" dirty="0" smtClean="0"/>
              <a:t>Keep contingency and management reserve at BNL</a:t>
            </a:r>
          </a:p>
          <a:p>
            <a:r>
              <a:rPr lang="en-US" dirty="0" smtClean="0"/>
              <a:t>September Monthly expenditure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539965" y="4104274"/>
          <a:ext cx="5791200" cy="2197100"/>
        </p:xfrm>
        <a:graphic>
          <a:graphicData uri="http://schemas.openxmlformats.org/presentationml/2006/ole">
            <p:oleObj spid="_x0000_s24578" name="Document" r:id="rId3" imgW="5791200" imgH="2197100" progId="Word.Document.12">
              <p:link updateAutomatic="1"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 Term HFT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Our baseline plan from July was based on</a:t>
            </a:r>
          </a:p>
          <a:p>
            <a:pPr lvl="1"/>
            <a:r>
              <a:rPr lang="en-US" dirty="0" smtClean="0"/>
              <a:t>Mid October (now) had first schedule in hand and iterated once combined</a:t>
            </a:r>
          </a:p>
          <a:p>
            <a:pPr lvl="1"/>
            <a:r>
              <a:rPr lang="en-US" dirty="0" smtClean="0"/>
              <a:t>Early Dec – </a:t>
            </a:r>
            <a:r>
              <a:rPr lang="en-US" dirty="0" err="1" smtClean="0"/>
              <a:t>Vigdor</a:t>
            </a:r>
            <a:r>
              <a:rPr lang="en-US" dirty="0" smtClean="0"/>
              <a:t>/BNL review</a:t>
            </a:r>
          </a:p>
          <a:p>
            <a:pPr lvl="1"/>
            <a:r>
              <a:rPr lang="en-US" dirty="0" smtClean="0"/>
              <a:t>Early Feb or Mid March DOE CD2/3 review</a:t>
            </a:r>
          </a:p>
          <a:p>
            <a:pPr lvl="1"/>
            <a:r>
              <a:rPr lang="en-US" dirty="0" smtClean="0"/>
              <a:t>At earliest CD2/3 approval end March</a:t>
            </a:r>
          </a:p>
          <a:p>
            <a:r>
              <a:rPr lang="en-US" dirty="0" smtClean="0"/>
              <a:t>As of today we are not far enough to schedule the Nov meeting. Progress today and in coming two weeks will determine if this is feasible.</a:t>
            </a:r>
          </a:p>
          <a:p>
            <a:r>
              <a:rPr lang="en-US" dirty="0" smtClean="0"/>
              <a:t>My estimate we are 2-3 weeks behind where we wanted to be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Base-lining and sub-system coordination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High-level considerations</a:t>
            </a:r>
          </a:p>
          <a:p>
            <a:pPr lvl="1"/>
            <a:r>
              <a:rPr lang="en-US" dirty="0" smtClean="0"/>
              <a:t>I: Have PXL+SSD | IST in place for run-14 </a:t>
            </a:r>
            <a:r>
              <a:rPr lang="en-US" dirty="0" err="1" smtClean="0"/>
              <a:t>i.e</a:t>
            </a:r>
            <a:r>
              <a:rPr lang="en-US" dirty="0" smtClean="0"/>
              <a:t> simmer 2013</a:t>
            </a:r>
          </a:p>
          <a:p>
            <a:pPr lvl="1"/>
            <a:r>
              <a:rPr lang="en-US" dirty="0" smtClean="0"/>
              <a:t>II: Optimize STAR installation got summer 2011 </a:t>
            </a:r>
            <a:r>
              <a:rPr lang="en-US" dirty="0" err="1" smtClean="0"/>
              <a:t>ie</a:t>
            </a:r>
            <a:r>
              <a:rPr lang="en-US" dirty="0" smtClean="0"/>
              <a:t>. run-13 with WCS(FGT) , proto OSC and ESC</a:t>
            </a:r>
          </a:p>
          <a:p>
            <a:pPr lvl="1"/>
            <a:r>
              <a:rPr lang="en-US" dirty="0" smtClean="0"/>
              <a:t>III: Summer 2012 may be far enough to have new </a:t>
            </a:r>
            <a:r>
              <a:rPr lang="en-US" dirty="0" err="1" smtClean="0"/>
              <a:t>BeamPipe</a:t>
            </a:r>
            <a:r>
              <a:rPr lang="en-US" dirty="0" smtClean="0"/>
              <a:t> and MSC structure. A run-12 PXK eng run may be possible, but is not in the baseline plan</a:t>
            </a:r>
          </a:p>
          <a:p>
            <a:pPr lvl="1"/>
            <a:r>
              <a:rPr lang="en-US" dirty="0" smtClean="0"/>
              <a:t>Minimize STAR openings</a:t>
            </a:r>
          </a:p>
          <a:p>
            <a:pPr lvl="1"/>
            <a:r>
              <a:rPr lang="en-US" dirty="0" smtClean="0"/>
              <a:t>There are clearly other intermediate desirable goals but the high-level goals are important.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Assessments of Status (Tuesday)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PXL</a:t>
            </a:r>
          </a:p>
          <a:p>
            <a:pPr lvl="1"/>
            <a:r>
              <a:rPr lang="en-US" dirty="0" smtClean="0"/>
              <a:t>Electric: schedule and cost in WBS. Tasks cost rolled up from cost book</a:t>
            </a:r>
          </a:p>
          <a:p>
            <a:pPr lvl="1"/>
            <a:r>
              <a:rPr lang="en-US" dirty="0" smtClean="0"/>
              <a:t>Mechanical: cost book cost, manpower done; schedule from before, but not filled, durations?</a:t>
            </a:r>
          </a:p>
          <a:p>
            <a:r>
              <a:rPr lang="en-US" dirty="0" smtClean="0"/>
              <a:t>IST</a:t>
            </a:r>
          </a:p>
          <a:p>
            <a:pPr lvl="1"/>
            <a:r>
              <a:rPr lang="en-US" dirty="0" smtClean="0"/>
              <a:t>Schedule (CD-1) and cost in WBS; Contingency analysis performed. Not adjusted to current time frame </a:t>
            </a:r>
          </a:p>
          <a:p>
            <a:r>
              <a:rPr lang="en-US" dirty="0" smtClean="0"/>
              <a:t>SSD</a:t>
            </a:r>
          </a:p>
          <a:p>
            <a:pPr lvl="1"/>
            <a:r>
              <a:rPr lang="en-US" dirty="0" smtClean="0"/>
              <a:t>Task list and dependencies in WBS. No cost and contingency analysis performed.</a:t>
            </a:r>
          </a:p>
          <a:p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Status as PXL, Mechanical; Needs handover to Dana for installation scheduling.</a:t>
            </a:r>
          </a:p>
          <a:p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Not done, but relatively simple. Allocating project people, and meeting/review  schedules</a:t>
            </a:r>
          </a:p>
          <a:p>
            <a:r>
              <a:rPr lang="en-US" dirty="0" smtClean="0"/>
              <a:t>No dependencies across sub-systems. </a:t>
            </a:r>
          </a:p>
          <a:p>
            <a:r>
              <a:rPr lang="en-US" dirty="0" smtClean="0"/>
              <a:t>No sure cost books will come out in uniform way. Needs reporting tools to pull this of WBS. </a:t>
            </a:r>
          </a:p>
          <a:p>
            <a:r>
              <a:rPr lang="en-US" dirty="0" smtClean="0"/>
              <a:t>BOE –</a:t>
            </a:r>
            <a:r>
              <a:rPr lang="en-US" dirty="0" err="1" smtClean="0"/>
              <a:t>costbooks</a:t>
            </a:r>
            <a:r>
              <a:rPr lang="en-US" dirty="0" smtClean="0"/>
              <a:t>, other documentation.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Monthly Reports</a:t>
            </a:r>
          </a:p>
          <a:p>
            <a:pPr lvl="1"/>
            <a:r>
              <a:rPr lang="en-US" dirty="0" smtClean="0"/>
              <a:t>At end of month send reminder to </a:t>
            </a:r>
            <a:r>
              <a:rPr lang="en-US" dirty="0" err="1" smtClean="0"/>
              <a:t>tc</a:t>
            </a:r>
            <a:r>
              <a:rPr lang="en-US" dirty="0" smtClean="0"/>
              <a:t>-list; expect to receive ahead of 2 Thursday (</a:t>
            </a:r>
            <a:r>
              <a:rPr lang="en-US" dirty="0" err="1" smtClean="0"/>
              <a:t>telecon</a:t>
            </a:r>
            <a:r>
              <a:rPr lang="en-US" dirty="0" smtClean="0"/>
              <a:t>) 5 business days; Report to finalize around the 20’th of each month.</a:t>
            </a:r>
          </a:p>
          <a:p>
            <a:pPr lvl="1"/>
            <a:r>
              <a:rPr lang="en-US" dirty="0" smtClean="0"/>
              <a:t>After this months report we have gotten into a good mode for these. A few corrective suggestions</a:t>
            </a:r>
          </a:p>
          <a:p>
            <a:pPr lvl="2"/>
            <a:r>
              <a:rPr lang="en-US" dirty="0" smtClean="0"/>
              <a:t>Please supply in word</a:t>
            </a:r>
          </a:p>
          <a:p>
            <a:pPr lvl="2"/>
            <a:r>
              <a:rPr lang="en-US" dirty="0" smtClean="0"/>
              <a:t>When referring to people give full name. </a:t>
            </a:r>
          </a:p>
          <a:p>
            <a:pPr lvl="2"/>
            <a:r>
              <a:rPr lang="en-US" dirty="0" smtClean="0"/>
              <a:t>Identify acronyms first time. Will build up a standard glossary at end.</a:t>
            </a:r>
          </a:p>
          <a:p>
            <a:pPr lvl="2"/>
            <a:r>
              <a:rPr lang="en-US" dirty="0" smtClean="0"/>
              <a:t>Monthly report goes to Lloyd </a:t>
            </a:r>
            <a:r>
              <a:rPr lang="en-US" dirty="0" err="1" smtClean="0"/>
              <a:t>Nellson</a:t>
            </a:r>
            <a:r>
              <a:rPr lang="en-US" dirty="0" smtClean="0"/>
              <a:t> BHSO, and with copy to Helmut </a:t>
            </a:r>
            <a:r>
              <a:rPr lang="en-US" dirty="0" err="1" smtClean="0"/>
              <a:t>Marsiske</a:t>
            </a:r>
            <a:r>
              <a:rPr lang="en-US" dirty="0" smtClean="0"/>
              <a:t>. The content is essentially reported at monthly </a:t>
            </a:r>
            <a:r>
              <a:rPr lang="en-US" dirty="0" err="1" smtClean="0"/>
              <a:t>telecon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7E32-555F-A94C-BE33-95DFA04887A4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management Oct 14,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1072</Words>
  <Application>Microsoft Macintosh PowerPoint</Application>
  <PresentationFormat>On-screen Show (4:3)</PresentationFormat>
  <Paragraphs>131</Paragraphs>
  <Slides>14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Macintosh HD:Users:flemming:Documents:STAR:HFT:Project Management &amp; Control:Monthly Reports:Drafts:2010_september:HFT_Monthly_September_v3.docx!OLE_LINK2</vt:lpstr>
      <vt:lpstr>HFT project Overview  and Status October 14, 2010</vt:lpstr>
      <vt:lpstr> Meeting Structure</vt:lpstr>
      <vt:lpstr>Overview This talk</vt:lpstr>
      <vt:lpstr>CD-1 Approval follow-up items</vt:lpstr>
      <vt:lpstr>Funding Status</vt:lpstr>
      <vt:lpstr>Near Term HFT Schedule</vt:lpstr>
      <vt:lpstr>Base-lining and sub-system coordination</vt:lpstr>
      <vt:lpstr>Assessments of Status (Tuesday)</vt:lpstr>
      <vt:lpstr>Reporting</vt:lpstr>
      <vt:lpstr>Quarterly report</vt:lpstr>
      <vt:lpstr>Slide 11</vt:lpstr>
      <vt:lpstr>Slide 12</vt:lpstr>
      <vt:lpstr>Documents for CD-2/3</vt:lpstr>
      <vt:lpstr>Conclusions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HFT project Overview  and Status October 14, 2010</dc:title>
  <dc:creator>flemming videbaek</dc:creator>
  <cp:lastModifiedBy>flemming videbaek</cp:lastModifiedBy>
  <cp:revision>5</cp:revision>
  <cp:lastPrinted>2010-10-13T20:46:22Z</cp:lastPrinted>
  <dcterms:created xsi:type="dcterms:W3CDTF">2010-10-13T17:26:56Z</dcterms:created>
  <dcterms:modified xsi:type="dcterms:W3CDTF">2010-10-14T00:38:11Z</dcterms:modified>
</cp:coreProperties>
</file>