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63" r:id="rId2"/>
    <p:sldId id="264" r:id="rId3"/>
    <p:sldId id="267" r:id="rId4"/>
    <p:sldId id="268" r:id="rId5"/>
    <p:sldId id="270" r:id="rId6"/>
    <p:sldId id="26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C9579-3A45-C740-AC1B-10AAE2C19344}" type="datetimeFigureOut">
              <a:rPr lang="en-US" smtClean="0"/>
              <a:pPr/>
              <a:t>4/13/12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C59B0-CAFF-5247-B64E-BFEB49B7B0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7CEB5-5A2B-3247-952C-5F0501088712}" type="datetimeFigureOut">
              <a:rPr lang="en-US" smtClean="0"/>
              <a:pPr/>
              <a:t>4/13/12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F6CF3-195C-5245-8076-84FF0D0BFC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2ADB3D-E2BA-7545-84E1-4A36B73D46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electrons UPC </a:t>
            </a:r>
            <a:r>
              <a:rPr lang="en-US" dirty="0" smtClean="0"/>
              <a:t>pileup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4498848" cy="493776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Evaluation of the UPC electron contribution to the pileup.</a:t>
            </a:r>
          </a:p>
          <a:p>
            <a:pPr lvl="1"/>
            <a:r>
              <a:rPr lang="en-US" dirty="0" smtClean="0"/>
              <a:t>Input </a:t>
            </a:r>
            <a:r>
              <a:rPr lang="en-US" dirty="0" smtClean="0"/>
              <a:t>is the Pt of electrons in 0&lt;Pt&lt;0.5 from Y. </a:t>
            </a:r>
            <a:r>
              <a:rPr lang="en-US" dirty="0" smtClean="0"/>
              <a:t>Gorbunov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dump </a:t>
            </a:r>
            <a:r>
              <a:rPr lang="en-US" dirty="0" smtClean="0"/>
              <a:t>the number </a:t>
            </a:r>
            <a:r>
              <a:rPr lang="en-US" smtClean="0"/>
              <a:t>of </a:t>
            </a:r>
            <a:r>
              <a:rPr lang="en-US" smtClean="0"/>
              <a:t>bin ontent</a:t>
            </a:r>
            <a:r>
              <a:rPr lang="en-US" dirty="0" smtClean="0"/>
              <a:t> </a:t>
            </a:r>
            <a:r>
              <a:rPr lang="en-US" dirty="0" smtClean="0"/>
              <a:t>(= number of electrons ) per bin in a .</a:t>
            </a:r>
            <a:r>
              <a:rPr lang="en-US" dirty="0" smtClean="0"/>
              <a:t>dat</a:t>
            </a:r>
            <a:r>
              <a:rPr lang="en-US" dirty="0" smtClean="0"/>
              <a:t> file.</a:t>
            </a:r>
          </a:p>
          <a:p>
            <a:pPr lvl="1"/>
            <a:r>
              <a:rPr lang="en-US" dirty="0" smtClean="0"/>
              <a:t>Use the .</a:t>
            </a:r>
            <a:r>
              <a:rPr lang="en-US" dirty="0" smtClean="0"/>
              <a:t>dat</a:t>
            </a:r>
            <a:r>
              <a:rPr lang="en-US" dirty="0" smtClean="0"/>
              <a:t> file as input for </a:t>
            </a:r>
            <a:r>
              <a:rPr lang="en-US" dirty="0" smtClean="0"/>
              <a:t>starsim</a:t>
            </a:r>
            <a:r>
              <a:rPr lang="en-US" dirty="0" smtClean="0"/>
              <a:t> (upgr15 geometry) where 1 electron / event is </a:t>
            </a:r>
            <a:r>
              <a:rPr lang="en-US" dirty="0" smtClean="0"/>
              <a:t>thrown (flat in |</a:t>
            </a:r>
            <a:r>
              <a:rPr lang="en-US" dirty="0" smtClean="0"/>
              <a:t>y</a:t>
            </a:r>
            <a:r>
              <a:rPr lang="en-US" dirty="0" smtClean="0"/>
              <a:t>|&lt;1, </a:t>
            </a:r>
            <a:r>
              <a:rPr lang="en-US" dirty="0" smtClean="0"/>
              <a:t>σ</a:t>
            </a:r>
            <a:r>
              <a:rPr lang="en-US" baseline="-25000" dirty="0" smtClean="0"/>
              <a:t>Vz</a:t>
            </a:r>
            <a:r>
              <a:rPr lang="en-US" dirty="0" smtClean="0"/>
              <a:t> = 20cm)</a:t>
            </a:r>
          </a:p>
        </p:txBody>
      </p:sp>
      <p:pic>
        <p:nvPicPr>
          <p:cNvPr id="8" name="Content Placeholder 3" descr="singleelectron_jim.gif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 t="262" b="-914"/>
          <a:stretch>
            <a:fillRect/>
          </a:stretch>
        </p:blipFill>
        <p:spPr>
          <a:xfrm>
            <a:off x="4648200" y="2017486"/>
            <a:ext cx="4041648" cy="27577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49297" y="1288143"/>
            <a:ext cx="1559705" cy="83457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Pt input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231720" y="1288143"/>
            <a:ext cx="2619539" cy="83457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Tracks with no pixel hits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4408148" y="2964544"/>
            <a:ext cx="1559705" cy="83457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Effective Pt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29440" y="2122715"/>
            <a:ext cx="1923143" cy="841829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V="1">
            <a:off x="5152583" y="2122714"/>
            <a:ext cx="2340428" cy="841829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17581" y="1451426"/>
            <a:ext cx="1127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remove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9109" y="2964543"/>
            <a:ext cx="2619539" cy="83457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# of hits in layer1,2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2220120" y="4688115"/>
            <a:ext cx="1559705" cy="834571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Excess in hits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041412" y="3846286"/>
            <a:ext cx="1923143" cy="841829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2964555" y="3846285"/>
            <a:ext cx="2340428" cy="841829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16848" y="3211283"/>
            <a:ext cx="915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divide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 descr="pt_spectra_pan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709" y="0"/>
            <a:ext cx="7498582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93848" y="907143"/>
            <a:ext cx="1034723" cy="453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input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883438" y="4064000"/>
            <a:ext cx="1718419" cy="707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Pt of tracks with no pixel hits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035838" y="653143"/>
            <a:ext cx="1718419" cy="707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# of hits in inner layer vs. </a:t>
            </a:r>
            <a:r>
              <a:rPr lang="en-US" sz="1600" dirty="0" smtClean="0"/>
              <a:t>PT of associated tracks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2039438" y="4064000"/>
            <a:ext cx="1718419" cy="7075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# of hits in </a:t>
            </a:r>
            <a:r>
              <a:rPr lang="en-US" sz="1600" dirty="0" smtClean="0"/>
              <a:t>out</a:t>
            </a:r>
            <a:r>
              <a:rPr lang="en-US" sz="1600" dirty="0" smtClean="0"/>
              <a:t>er layer vs. </a:t>
            </a:r>
            <a:r>
              <a:rPr lang="en-US" sz="1600" dirty="0" smtClean="0"/>
              <a:t>PT of associated tracks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ratio_spectra_lay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3313"/>
            <a:ext cx="9144000" cy="5251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Contribution at very low Pt (&lt;.1) of extra hits due to UPC electrons is not negligible</a:t>
            </a:r>
          </a:p>
          <a:p>
            <a:r>
              <a:rPr lang="en-US" dirty="0" smtClean="0"/>
              <a:t>For higher Pt, we found back a ratio ~1, meaning 1 track leaves 1 hit in each layer.</a:t>
            </a:r>
          </a:p>
          <a:p>
            <a:r>
              <a:rPr lang="en-US" dirty="0" smtClean="0"/>
              <a:t>To do : simulations with rapidity |</a:t>
            </a:r>
            <a:r>
              <a:rPr lang="en-US" dirty="0" smtClean="0"/>
              <a:t>y</a:t>
            </a:r>
            <a:r>
              <a:rPr lang="en-US" dirty="0" smtClean="0"/>
              <a:t>|&lt;5 because even for vertex ~30cm, UPC electrons can hit the PXL detector.</a:t>
            </a:r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Zoomed in 0 &lt; Pt &lt; 0.1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ratio_spectra_layer_zoo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49315"/>
            <a:ext cx="8019143" cy="460537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/>
              <a:t>Loopers</a:t>
            </a:r>
            <a:r>
              <a:rPr lang="en-US" dirty="0" smtClean="0"/>
              <a:t>” in TPC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4/12/12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HFT-soft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DB3D-E2BA-7545-84E1-4A36B73D46D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t="8949"/>
          <a:stretch>
            <a:fillRect/>
          </a:stretch>
        </p:blipFill>
        <p:spPr>
          <a:xfrm>
            <a:off x="1469570" y="1802324"/>
            <a:ext cx="6368143" cy="43238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66</TotalTime>
  <Words>279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Origin</vt:lpstr>
      <vt:lpstr>Single electrons UPC pileup</vt:lpstr>
      <vt:lpstr>Slide 2</vt:lpstr>
      <vt:lpstr>Slide 3</vt:lpstr>
      <vt:lpstr>Slide 4</vt:lpstr>
      <vt:lpstr>comments</vt:lpstr>
      <vt:lpstr>Zoomed in 0 &lt; Pt &lt; 0.1</vt:lpstr>
      <vt:lpstr>“Loopers” in TPC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Single electrons UPC pileup</dc:title>
  <dc:creator>Jonathan Bouchet</dc:creator>
  <cp:lastModifiedBy>Jonathan Bouchet</cp:lastModifiedBy>
  <cp:revision>6</cp:revision>
  <dcterms:created xsi:type="dcterms:W3CDTF">2012-04-13T14:47:44Z</dcterms:created>
  <dcterms:modified xsi:type="dcterms:W3CDTF">2012-04-13T15:37:37Z</dcterms:modified>
</cp:coreProperties>
</file>