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219200"/>
            <a:ext cx="4724400" cy="1524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66800" y="1371600"/>
            <a:ext cx="4724400" cy="228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6800" y="1600200"/>
            <a:ext cx="4724400" cy="1524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66800" y="1752600"/>
            <a:ext cx="4724400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66800" y="2209800"/>
            <a:ext cx="4724400" cy="1524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66800" y="2362200"/>
            <a:ext cx="4724400" cy="228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66800" y="2590800"/>
            <a:ext cx="4724400" cy="1524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066800" y="609600"/>
            <a:ext cx="4724400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66800" y="152400"/>
            <a:ext cx="47244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66800" y="2895600"/>
            <a:ext cx="4724400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66800" y="3352800"/>
            <a:ext cx="4724400" cy="1143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66800" y="4495800"/>
            <a:ext cx="4724400" cy="838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66800" y="5334000"/>
            <a:ext cx="4724400" cy="1143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96000" y="152400"/>
            <a:ext cx="1484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Si 2 mil (0.0529%)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609600"/>
            <a:ext cx="1827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acrylic 2 mil (0.0148%)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76200" y="457200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sensor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8600" y="1828800"/>
            <a:ext cx="68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cable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52400" y="3810000"/>
            <a:ext cx="80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backer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6200" y="5562600"/>
            <a:ext cx="934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support</a:t>
            </a:r>
          </a:p>
          <a:p>
            <a:r>
              <a:rPr lang="en-US" dirty="0" smtClean="0"/>
              <a:t>beam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096000" y="1796142"/>
            <a:ext cx="1827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acrylic 2 mil (0.0148%)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6096000" y="2971800"/>
            <a:ext cx="1827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acrylic 2 mil (0.0148%)</a:t>
            </a:r>
            <a:endParaRPr lang="en-US" sz="14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6096000" y="1033046"/>
            <a:ext cx="1828578" cy="798731"/>
            <a:chOff x="6096000" y="1033046"/>
            <a:chExt cx="1828578" cy="798731"/>
          </a:xfrm>
        </p:grpSpPr>
        <p:sp>
          <p:nvSpPr>
            <p:cNvPr id="29" name="TextBox 28"/>
            <p:cNvSpPr txBox="1"/>
            <p:nvPr/>
          </p:nvSpPr>
          <p:spPr>
            <a:xfrm>
              <a:off x="6127683" y="1033046"/>
              <a:ext cx="164339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Al 0.7 mil (0.0124%)</a:t>
              </a:r>
              <a:endParaRPr lang="en-US" sz="14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0" y="1295400"/>
              <a:ext cx="18285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/>
                <a:t>kapton</a:t>
              </a:r>
              <a:r>
                <a:rPr lang="en-US" sz="1400" dirty="0" smtClean="0"/>
                <a:t> 1mil (0.0073%)</a:t>
              </a:r>
              <a:endParaRPr lang="en-US" sz="1400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127683" y="1524000"/>
              <a:ext cx="164339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Al 0.7 mil (0.0124%)</a:t>
              </a:r>
              <a:endParaRPr lang="en-US" sz="14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096000" y="2130623"/>
            <a:ext cx="1828578" cy="764977"/>
            <a:chOff x="6019800" y="987623"/>
            <a:chExt cx="1828578" cy="764977"/>
          </a:xfrm>
        </p:grpSpPr>
        <p:sp>
          <p:nvSpPr>
            <p:cNvPr id="36" name="TextBox 35"/>
            <p:cNvSpPr txBox="1"/>
            <p:nvPr/>
          </p:nvSpPr>
          <p:spPr>
            <a:xfrm>
              <a:off x="6019800" y="987623"/>
              <a:ext cx="164339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Al 0.7 mil (0.0124%)</a:t>
              </a:r>
              <a:endParaRPr lang="en-US" sz="14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19800" y="1216223"/>
              <a:ext cx="18285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/>
                <a:t>kapton</a:t>
              </a:r>
              <a:r>
                <a:rPr lang="en-US" sz="1400" dirty="0" smtClean="0"/>
                <a:t> 1mil (0.0073%)</a:t>
              </a:r>
              <a:endParaRPr lang="en-US" sz="14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019800" y="1444823"/>
              <a:ext cx="164339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Al 0.7 mil (0.0124%)</a:t>
              </a:r>
              <a:endParaRPr lang="en-US" sz="1400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6096000" y="35052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 mil carbon composite </a:t>
            </a:r>
          </a:p>
          <a:p>
            <a:r>
              <a:rPr lang="en-US" sz="1400" dirty="0" smtClean="0"/>
              <a:t>open weave (0.0587%)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6136156" y="4648200"/>
            <a:ext cx="1768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4 mil silicon adhesive </a:t>
            </a:r>
          </a:p>
          <a:p>
            <a:r>
              <a:rPr lang="en-US" sz="1400" dirty="0" smtClean="0"/>
              <a:t>(0.0469%)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6172200" y="54864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9.6 mil carbon composite </a:t>
            </a:r>
          </a:p>
          <a:p>
            <a:r>
              <a:rPr lang="en-US" sz="1400" dirty="0" smtClean="0"/>
              <a:t>sector beam (0.1017%)</a:t>
            </a:r>
            <a:endParaRPr lang="en-US" sz="1400" dirty="0"/>
          </a:p>
        </p:txBody>
      </p:sp>
      <p:sp>
        <p:nvSpPr>
          <p:cNvPr id="42" name="Right Brace 41"/>
          <p:cNvSpPr/>
          <p:nvPr/>
        </p:nvSpPr>
        <p:spPr>
          <a:xfrm>
            <a:off x="7848600" y="228600"/>
            <a:ext cx="152400" cy="6858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Brace 42"/>
          <p:cNvSpPr/>
          <p:nvPr/>
        </p:nvSpPr>
        <p:spPr>
          <a:xfrm>
            <a:off x="7848600" y="1066800"/>
            <a:ext cx="228600" cy="17526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Brace 43"/>
          <p:cNvSpPr/>
          <p:nvPr/>
        </p:nvSpPr>
        <p:spPr>
          <a:xfrm>
            <a:off x="8040915" y="2971800"/>
            <a:ext cx="152400" cy="29718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077200" y="38100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0.0677%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077200" y="1752600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0.079%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151421" y="426720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0.2221%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6553200" y="6324600"/>
            <a:ext cx="2133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TOTAL = 0.3688 % X</a:t>
            </a:r>
            <a:r>
              <a:rPr lang="en-US" b="1" baseline="-25000" dirty="0" smtClean="0"/>
              <a:t>0</a:t>
            </a:r>
            <a:endParaRPr lang="en-US" b="1" baseline="-25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99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lcgreiner</dc:creator>
  <cp:lastModifiedBy>lcgreiner</cp:lastModifiedBy>
  <cp:revision>8</cp:revision>
  <dcterms:created xsi:type="dcterms:W3CDTF">2006-08-16T00:00:00Z</dcterms:created>
  <dcterms:modified xsi:type="dcterms:W3CDTF">2010-10-05T20:40:18Z</dcterms:modified>
</cp:coreProperties>
</file>