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705" autoAdjust="0"/>
  </p:normalViewPr>
  <p:slideViewPr>
    <p:cSldViewPr snapToGrid="0" snapToObjects="1">
      <p:cViewPr varScale="1">
        <p:scale>
          <a:sx n="98" d="100"/>
          <a:sy n="98" d="100"/>
        </p:scale>
        <p:origin x="-93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E5475-AA97-0341-B936-747899162F52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AACE7-A931-A849-B1F0-4D667D0A41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343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Curtsey Leo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35488-32BE-B745-8E73-ED3ABAF267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764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6615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5823"/>
            <a:ext cx="2057400" cy="49103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5823"/>
            <a:ext cx="6019800" cy="49103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490" y="274638"/>
            <a:ext cx="6978491" cy="60466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87" descr="STAR HFT logo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979205" y="151984"/>
            <a:ext cx="980131" cy="510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41413" y="6356350"/>
            <a:ext cx="1103662" cy="365125"/>
          </a:xfrm>
        </p:spPr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87436" y="6356350"/>
            <a:ext cx="313236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54426" y="6356350"/>
            <a:ext cx="632373" cy="365125"/>
          </a:xfrm>
        </p:spPr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351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93514"/>
            <a:ext cx="5111750" cy="483264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75068"/>
            <a:ext cx="3008313" cy="365109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960990"/>
            <a:ext cx="5486400" cy="40634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39833"/>
            <a:ext cx="5486400" cy="358774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36336"/>
            <a:ext cx="5486400" cy="6358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eg"/><Relationship Id="rId1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07235" cy="6046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6090"/>
            <a:ext cx="8229600" cy="4780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73978" y="6356350"/>
            <a:ext cx="10168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CC3A2-1020-4448-B7D7-B561810CCFE3}" type="datetimeFigureOut">
              <a:rPr lang="en-US" smtClean="0"/>
              <a:pPr/>
              <a:t>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35465" y="6356350"/>
            <a:ext cx="36038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1">
                <a:solidFill>
                  <a:srgbClr val="3366FF"/>
                </a:solidFill>
              </a:defRPr>
            </a:lvl1pPr>
          </a:lstStyle>
          <a:p>
            <a:r>
              <a:rPr lang="en-US" dirty="0" smtClean="0"/>
              <a:t>HFT xxx meeting/review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066" y="6356350"/>
            <a:ext cx="9797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7A86D-EEB9-C74E-AC24-B9D1E6A4A8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5" descr="BNLlogo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36780" y="6367880"/>
            <a:ext cx="9906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SC-Banner-CMYK-whitethumb[1]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573835" y="6372946"/>
            <a:ext cx="9906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7" descr="STAR HFT logo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979205" y="151984"/>
            <a:ext cx="980131" cy="510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436565" y="990184"/>
            <a:ext cx="7543800" cy="0"/>
          </a:xfrm>
          <a:prstGeom prst="line">
            <a:avLst/>
          </a:prstGeom>
          <a:noFill/>
          <a:ln w="57150">
            <a:solidFill>
              <a:srgbClr val="0C0572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381000" y="6248816"/>
            <a:ext cx="8382000" cy="0"/>
          </a:xfrm>
          <a:prstGeom prst="line">
            <a:avLst/>
          </a:prstGeom>
          <a:noFill/>
          <a:ln w="76200">
            <a:solidFill>
              <a:srgbClr val="68084E"/>
            </a:solidFill>
            <a:round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baseline="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latin typeface="Arial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 baseline="0">
          <a:solidFill>
            <a:schemeClr val="tx1"/>
          </a:solidFill>
          <a:latin typeface="Arial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 baseline="0">
          <a:solidFill>
            <a:schemeClr val="tx1"/>
          </a:solidFill>
          <a:latin typeface="Arial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 baseline="0">
          <a:solidFill>
            <a:schemeClr val="tx1"/>
          </a:solidFill>
          <a:latin typeface="Arial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 baseline="0">
          <a:solidFill>
            <a:schemeClr val="tx1"/>
          </a:solidFill>
          <a:latin typeface="Arial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 baseline="0">
          <a:solidFill>
            <a:schemeClr val="tx1"/>
          </a:solidFill>
          <a:latin typeface="Arial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Relationship Id="rId3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F.Videbaek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PXL geometry update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PXL ladder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realistic simulation it is essential to get the proper layout of ladders.</a:t>
            </a:r>
          </a:p>
          <a:p>
            <a:r>
              <a:rPr lang="en-US" dirty="0" smtClean="0"/>
              <a:t>Starting point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SW model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Material budget from Leo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589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ipladderblowup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006" y="-367188"/>
            <a:ext cx="529936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107121" y="1816056"/>
            <a:ext cx="283202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Si-layer with inactive frames</a:t>
            </a:r>
          </a:p>
          <a:p>
            <a:r>
              <a:rPr lang="en-US" dirty="0" smtClean="0"/>
              <a:t>Al-Kapton Cable</a:t>
            </a:r>
          </a:p>
          <a:p>
            <a:r>
              <a:rPr lang="en-US" dirty="0" smtClean="0"/>
              <a:t>Carbon backing</a:t>
            </a:r>
          </a:p>
          <a:p>
            <a:r>
              <a:rPr lang="en-US" dirty="0" smtClean="0"/>
              <a:t>Layers of adhesive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F.Videbaek; HFT structures and geometry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E9470-DB91-C644-A6F4-E2682532B58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556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48290" y="1728825"/>
            <a:ext cx="7563871" cy="4348458"/>
            <a:chOff x="76200" y="152400"/>
            <a:chExt cx="9132890" cy="6541532"/>
          </a:xfrm>
        </p:grpSpPr>
        <p:sp>
          <p:nvSpPr>
            <p:cNvPr id="2" name="Rectangle 1"/>
            <p:cNvSpPr/>
            <p:nvPr/>
          </p:nvSpPr>
          <p:spPr>
            <a:xfrm>
              <a:off x="1066800" y="1219200"/>
              <a:ext cx="4724400" cy="1524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066800" y="1371600"/>
              <a:ext cx="4724400" cy="22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066800" y="1600200"/>
              <a:ext cx="4724400" cy="1524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066800" y="1752600"/>
              <a:ext cx="4724400" cy="4572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066800" y="2209800"/>
              <a:ext cx="4724400" cy="1524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066800" y="2362200"/>
              <a:ext cx="4724400" cy="2286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066800" y="2590800"/>
              <a:ext cx="4724400" cy="152400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066800" y="609600"/>
              <a:ext cx="4724400" cy="4572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66800" y="152400"/>
              <a:ext cx="4724400" cy="4572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066800" y="2895600"/>
              <a:ext cx="4724400" cy="4572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066800" y="3352800"/>
              <a:ext cx="4724400" cy="1143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066800" y="4495800"/>
              <a:ext cx="4724400" cy="8382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066800" y="5334000"/>
              <a:ext cx="4724400" cy="1143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96000" y="152400"/>
              <a:ext cx="14847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Si 2 mil (0.0529%)</a:t>
              </a:r>
              <a:endParaRPr lang="en-US" sz="1400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096000" y="609600"/>
              <a:ext cx="18270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acrylic 2 mil (0.0148%)</a:t>
              </a:r>
              <a:endParaRPr lang="en-US" sz="1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6200" y="457200"/>
              <a:ext cx="8034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sensor</a:t>
              </a:r>
              <a:endParaRPr lang="en-US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28600" y="1828800"/>
              <a:ext cx="6812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cable</a:t>
              </a:r>
              <a:endParaRPr lang="en-US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52400" y="3810000"/>
              <a:ext cx="8072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backer</a:t>
              </a:r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6200" y="5562600"/>
              <a:ext cx="93487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support</a:t>
              </a:r>
            </a:p>
            <a:p>
              <a:r>
                <a:rPr lang="en-US" dirty="0" smtClean="0"/>
                <a:t>beam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096000" y="1796142"/>
              <a:ext cx="18270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acrylic 2 mil (0.0148%)</a:t>
              </a:r>
              <a:endParaRPr lang="en-US" sz="14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096000" y="2971800"/>
              <a:ext cx="182703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acrylic 2 mil (0.0148%)</a:t>
              </a:r>
              <a:endParaRPr lang="en-US" sz="1400" dirty="0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6096000" y="1033046"/>
              <a:ext cx="1828578" cy="798731"/>
              <a:chOff x="6096000" y="1033046"/>
              <a:chExt cx="1828578" cy="798731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6127683" y="1033046"/>
                <a:ext cx="164339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Al 0.7 mil (0.0124%)</a:t>
                </a:r>
                <a:endParaRPr lang="en-US" sz="1400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096000" y="1295400"/>
                <a:ext cx="18285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/>
                  <a:t>kapton</a:t>
                </a:r>
                <a:r>
                  <a:rPr lang="en-US" sz="1400" dirty="0" smtClean="0"/>
                  <a:t> 1mil (0.0073%)</a:t>
                </a:r>
                <a:endParaRPr lang="en-US" sz="1400" dirty="0"/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6127683" y="1524000"/>
                <a:ext cx="1643399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/>
                  <a:t>Al 0.7 mil (0.0124%)</a:t>
                </a:r>
                <a:endParaRPr lang="en-US" sz="1400" dirty="0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6096000" y="2130623"/>
              <a:ext cx="1828578" cy="764977"/>
              <a:chOff x="6019800" y="987623"/>
              <a:chExt cx="1828578" cy="764977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6019800" y="987623"/>
                <a:ext cx="164339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/>
                  <a:t>Al 0.7 mil (0.0124%)</a:t>
                </a:r>
                <a:endParaRPr lang="en-US" sz="1400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019800" y="1216223"/>
                <a:ext cx="1828578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err="1" smtClean="0"/>
                  <a:t>kapton</a:t>
                </a:r>
                <a:r>
                  <a:rPr lang="en-US" sz="1400" dirty="0" smtClean="0"/>
                  <a:t> 1mil (0.0073%)</a:t>
                </a:r>
                <a:endParaRPr lang="en-US" sz="1400" dirty="0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6019800" y="1444823"/>
                <a:ext cx="1643399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/>
                  <a:t>Al 0.7 mil (0.0124%)</a:t>
                </a:r>
                <a:endParaRPr lang="en-US" sz="1400" dirty="0"/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6096000" y="3505200"/>
              <a:ext cx="25908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10 mil carbon composite </a:t>
              </a:r>
            </a:p>
            <a:p>
              <a:r>
                <a:rPr lang="en-US" sz="1400" dirty="0" smtClean="0"/>
                <a:t>open weave (0.0587%)</a:t>
              </a:r>
              <a:endParaRPr lang="en-US" sz="1400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136156" y="4648200"/>
              <a:ext cx="176843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4 mil silicon adhesive </a:t>
              </a:r>
            </a:p>
            <a:p>
              <a:r>
                <a:rPr lang="en-US" sz="1400" dirty="0" smtClean="0"/>
                <a:t>(0.0469%)</a:t>
              </a:r>
              <a:endParaRPr lang="en-US" sz="14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172200" y="5486400"/>
              <a:ext cx="2514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9.6 mil carbon composite </a:t>
              </a:r>
            </a:p>
            <a:p>
              <a:r>
                <a:rPr lang="en-US" sz="1400" dirty="0" smtClean="0"/>
                <a:t>sector beam (0.1017%)</a:t>
              </a:r>
              <a:endParaRPr lang="en-US" sz="1400" dirty="0"/>
            </a:p>
          </p:txBody>
        </p:sp>
        <p:sp>
          <p:nvSpPr>
            <p:cNvPr id="42" name="Right Brace 41"/>
            <p:cNvSpPr/>
            <p:nvPr/>
          </p:nvSpPr>
          <p:spPr>
            <a:xfrm>
              <a:off x="7848600" y="228600"/>
              <a:ext cx="152400" cy="68580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ight Brace 42"/>
            <p:cNvSpPr/>
            <p:nvPr/>
          </p:nvSpPr>
          <p:spPr>
            <a:xfrm>
              <a:off x="7848600" y="1066800"/>
              <a:ext cx="228600" cy="175260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ight Brace 43"/>
            <p:cNvSpPr/>
            <p:nvPr/>
          </p:nvSpPr>
          <p:spPr>
            <a:xfrm>
              <a:off x="8040915" y="2971800"/>
              <a:ext cx="152400" cy="2971800"/>
            </a:xfrm>
            <a:prstGeom prst="rightBrac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8077200" y="381000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0.0677%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077200" y="1752600"/>
              <a:ext cx="11318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0.079%</a:t>
              </a:r>
            </a:p>
            <a:p>
              <a:r>
                <a:rPr lang="en-US" dirty="0" smtClean="0"/>
                <a:t>0.223 mm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151421" y="4267200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0.2221%</a:t>
              </a:r>
              <a:endParaRPr lang="en-US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553200" y="6324600"/>
              <a:ext cx="21335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smtClean="0"/>
                <a:t>TOTAL = 0.3688 % X</a:t>
              </a:r>
              <a:r>
                <a:rPr lang="en-US" b="1" baseline="-25000" dirty="0" smtClean="0"/>
                <a:t>0</a:t>
              </a:r>
              <a:endParaRPr lang="en-US" b="1" baseline="-25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7987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cable layout is slightly different 2 layer Al with total 0.073%.</a:t>
            </a:r>
          </a:p>
          <a:p>
            <a:r>
              <a:rPr lang="en-US" dirty="0" smtClean="0"/>
              <a:t>Implemented Cable </a:t>
            </a:r>
            <a:r>
              <a:rPr lang="en-US" dirty="0" err="1" smtClean="0"/>
              <a:t>si</a:t>
            </a:r>
            <a:r>
              <a:rPr lang="en-US" dirty="0" smtClean="0"/>
              <a:t> component in my scripts using </a:t>
            </a:r>
            <a:r>
              <a:rPr lang="en-US" dirty="0" err="1" smtClean="0"/>
              <a:t>TGeo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Materials for this have proper </a:t>
            </a:r>
            <a:r>
              <a:rPr lang="en-US" dirty="0" err="1" smtClean="0"/>
              <a:t>Radlenght</a:t>
            </a:r>
            <a:r>
              <a:rPr lang="en-US" dirty="0" smtClean="0"/>
              <a:t>, there is more work to do on the proper materials for </a:t>
            </a:r>
            <a:r>
              <a:rPr lang="en-US" dirty="0" err="1" smtClean="0"/>
              <a:t>Geant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59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Ladders as implemented</a:t>
            </a:r>
            <a:endParaRPr lang="en-US" dirty="0"/>
          </a:p>
        </p:txBody>
      </p:sp>
      <p:pic>
        <p:nvPicPr>
          <p:cNvPr id="3" name="Picture 2" descr="PxlEnd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72595" y="935034"/>
            <a:ext cx="5619201" cy="5900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500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ectorVi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6749" y="1058689"/>
            <a:ext cx="5620938" cy="578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942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 and top view</a:t>
            </a:r>
            <a:endParaRPr lang="en-US" dirty="0"/>
          </a:p>
        </p:txBody>
      </p:sp>
      <p:pic>
        <p:nvPicPr>
          <p:cNvPr id="3" name="Picture 2" descr="laddertop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53334" y="1379262"/>
            <a:ext cx="4229462" cy="4440934"/>
          </a:xfrm>
          <a:prstGeom prst="rect">
            <a:avLst/>
          </a:prstGeom>
        </p:spPr>
      </p:pic>
      <p:pic>
        <p:nvPicPr>
          <p:cNvPr id="4" name="Picture 3" descr="ladderend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14405" y="901815"/>
            <a:ext cx="4800898" cy="5040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125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Radiation Length at 2, 3 and 9 cm radius </a:t>
            </a:r>
            <a:endParaRPr lang="en-US" sz="2800" dirty="0"/>
          </a:p>
        </p:txBody>
      </p:sp>
      <p:pic>
        <p:nvPicPr>
          <p:cNvPr id="3" name="Picture 2" descr="radlength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53519" y="298034"/>
            <a:ext cx="46445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132921"/>
      </p:ext>
    </p:extLst>
  </p:cSld>
  <p:clrMapOvr>
    <a:masterClrMapping/>
  </p:clrMapOvr>
</p:sld>
</file>

<file path=ppt/theme/theme1.xml><?xml version="1.0" encoding="utf-8"?>
<a:theme xmlns:a="http://schemas.openxmlformats.org/drawingml/2006/main" name="HFT_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HFT_Meeting.potx</Template>
  <TotalTime>80</TotalTime>
  <Words>230</Words>
  <Application>Microsoft Macintosh PowerPoint</Application>
  <PresentationFormat>On-screen Show (4:3)</PresentationFormat>
  <Paragraphs>48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HFT_Meeting</vt:lpstr>
      <vt:lpstr>F.Videbaek</vt:lpstr>
      <vt:lpstr>PXL ladder </vt:lpstr>
      <vt:lpstr>PowerPoint Presentation</vt:lpstr>
      <vt:lpstr>PowerPoint Presentation</vt:lpstr>
      <vt:lpstr>Cable</vt:lpstr>
      <vt:lpstr>Ladders as implemented</vt:lpstr>
      <vt:lpstr>PowerPoint Presentation</vt:lpstr>
      <vt:lpstr>End and top view</vt:lpstr>
      <vt:lpstr>Radiation Length at 2, 3 and 9 cm radius 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flemming videbaek</dc:creator>
  <cp:lastModifiedBy>flemming videbaek</cp:lastModifiedBy>
  <cp:revision>7</cp:revision>
  <dcterms:created xsi:type="dcterms:W3CDTF">2010-11-27T15:18:16Z</dcterms:created>
  <dcterms:modified xsi:type="dcterms:W3CDTF">2012-02-10T14:45:51Z</dcterms:modified>
</cp:coreProperties>
</file>