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2" r:id="rId3"/>
    <p:sldId id="260" r:id="rId4"/>
    <p:sldId id="258" r:id="rId5"/>
    <p:sldId id="257" r:id="rId6"/>
    <p:sldId id="259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-124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98EC46A-5EB3-5845-B458-54538696C2B1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3F3BC10A-1197-A945-B075-F587F8107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38965" y="4624668"/>
            <a:ext cx="5000235" cy="9334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STAR HFT Upgrade – </a:t>
            </a:r>
            <a:br>
              <a:rPr lang="en-US" dirty="0" smtClean="0"/>
            </a:br>
            <a:r>
              <a:rPr lang="en-US" dirty="0" smtClean="0"/>
              <a:t>Installation and Integration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4044" y="5562599"/>
            <a:ext cx="4875156" cy="748553"/>
          </a:xfrm>
        </p:spPr>
        <p:txBody>
          <a:bodyPr/>
          <a:lstStyle/>
          <a:p>
            <a:r>
              <a:rPr lang="en-US" dirty="0" smtClean="0"/>
              <a:t>Rahul Sharma</a:t>
            </a:r>
          </a:p>
          <a:p>
            <a:r>
              <a:rPr lang="en-US" dirty="0" smtClean="0"/>
              <a:t>Brookhaven National Laboratory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847988"/>
          </a:xfrm>
        </p:spPr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332082"/>
            <a:ext cx="7556313" cy="4794081"/>
          </a:xfrm>
        </p:spPr>
        <p:txBody>
          <a:bodyPr/>
          <a:lstStyle/>
          <a:p>
            <a:r>
              <a:rPr lang="en-US" dirty="0" smtClean="0"/>
              <a:t>Fabrication and Assembly of the IDS</a:t>
            </a:r>
          </a:p>
          <a:p>
            <a:r>
              <a:rPr lang="en-US" dirty="0" smtClean="0"/>
              <a:t>Critical Lift</a:t>
            </a:r>
          </a:p>
          <a:p>
            <a:r>
              <a:rPr lang="en-US" dirty="0" smtClean="0"/>
              <a:t>PXL Platform</a:t>
            </a:r>
          </a:p>
          <a:p>
            <a:r>
              <a:rPr lang="en-US" dirty="0" smtClean="0"/>
              <a:t>PXL air cooling</a:t>
            </a:r>
          </a:p>
          <a:p>
            <a:r>
              <a:rPr lang="en-US" dirty="0" smtClean="0"/>
              <a:t>Other Tasks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998" y="484094"/>
            <a:ext cx="7886242" cy="839107"/>
          </a:xfrm>
        </p:spPr>
        <p:txBody>
          <a:bodyPr/>
          <a:lstStyle/>
          <a:p>
            <a:r>
              <a:rPr lang="en-US" dirty="0" smtClean="0"/>
              <a:t>Fabrication and Assembly of the IDS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323202"/>
            <a:ext cx="7556313" cy="4802962"/>
          </a:xfrm>
        </p:spPr>
        <p:txBody>
          <a:bodyPr/>
          <a:lstStyle/>
          <a:p>
            <a:r>
              <a:rPr lang="en-US" dirty="0" smtClean="0"/>
              <a:t>Assumption: Everything from other sub groups delivered on time</a:t>
            </a:r>
          </a:p>
          <a:p>
            <a:r>
              <a:rPr lang="en-US" dirty="0" smtClean="0"/>
              <a:t>IDS carbon fiber transition cones may not be replaced this year so no deflection test will be performed on the IDS</a:t>
            </a:r>
          </a:p>
          <a:p>
            <a:r>
              <a:rPr lang="en-US" dirty="0" smtClean="0"/>
              <a:t>Assembly sequence document exists and will be revised to incorporate assembly procedure and safety requirements</a:t>
            </a:r>
          </a:p>
          <a:p>
            <a:r>
              <a:rPr lang="en-US" dirty="0" smtClean="0"/>
              <a:t>Assembly area required ~ 11m </a:t>
            </a:r>
            <a:r>
              <a:rPr lang="en-US" dirty="0" err="1" smtClean="0"/>
              <a:t>x</a:t>
            </a:r>
            <a:r>
              <a:rPr lang="en-US" dirty="0" smtClean="0"/>
              <a:t> 3m</a:t>
            </a:r>
          </a:p>
          <a:p>
            <a:r>
              <a:rPr lang="en-US" dirty="0" smtClean="0"/>
              <a:t>Assembly area of the IDS will be same as the initial lift point for the critical lift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796100"/>
          </a:xfrm>
        </p:spPr>
        <p:txBody>
          <a:bodyPr/>
          <a:lstStyle/>
          <a:p>
            <a:r>
              <a:rPr lang="en-US" dirty="0" smtClean="0"/>
              <a:t>Critical Lift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548" y="1280195"/>
            <a:ext cx="8583222" cy="525391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Scheduled for September 4, 2012</a:t>
            </a:r>
          </a:p>
          <a:p>
            <a:r>
              <a:rPr lang="en-US" dirty="0" smtClean="0"/>
              <a:t>Critical lift milestones:</a:t>
            </a:r>
          </a:p>
          <a:p>
            <a:pPr lvl="2"/>
            <a:r>
              <a:rPr lang="en-US" dirty="0" smtClean="0"/>
              <a:t>Load Testing, Hand Calculations and Certification for parts – May 31, 2012</a:t>
            </a:r>
          </a:p>
          <a:p>
            <a:pPr lvl="2"/>
            <a:r>
              <a:rPr lang="en-US" dirty="0" smtClean="0"/>
              <a:t>Deflection Test Report – Done</a:t>
            </a:r>
          </a:p>
          <a:p>
            <a:pPr lvl="2"/>
            <a:r>
              <a:rPr lang="en-US" dirty="0" smtClean="0"/>
              <a:t>Critical Lift Procedure and Layout – May 31, 2012</a:t>
            </a:r>
          </a:p>
          <a:p>
            <a:pPr lvl="2"/>
            <a:r>
              <a:rPr lang="en-US" dirty="0" smtClean="0"/>
              <a:t>Submission of paperwork – June 15, 2012 </a:t>
            </a:r>
          </a:p>
          <a:p>
            <a:pPr lvl="2"/>
            <a:r>
              <a:rPr lang="en-US" dirty="0" smtClean="0"/>
              <a:t>Critical Lift Approval – July 31, 2012</a:t>
            </a:r>
          </a:p>
          <a:p>
            <a:r>
              <a:rPr lang="en-US" dirty="0" smtClean="0"/>
              <a:t>Load Testing Status and Plan: Drawings of end plates to be supplied by Eric A. John S will proceed with the design of load testing parts. </a:t>
            </a:r>
          </a:p>
          <a:p>
            <a:r>
              <a:rPr lang="en-US" dirty="0" smtClean="0"/>
              <a:t>Assembly weight that will be lifted during the critical lift is 425 pounds. </a:t>
            </a:r>
          </a:p>
          <a:p>
            <a:r>
              <a:rPr lang="en-US" dirty="0" smtClean="0"/>
              <a:t>Everything below the crane hook has to be load tested and certified to 200% of the intended lift load except spreader bar that will be tested to 125%.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PXL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214012"/>
            <a:ext cx="7556313" cy="491215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Pre installation dry run on platform installation and use should be performed around end of May before detector roll out.</a:t>
            </a:r>
          </a:p>
          <a:p>
            <a:r>
              <a:rPr lang="en-US" dirty="0" smtClean="0"/>
              <a:t>Design freeze date: March 31, 2012</a:t>
            </a:r>
          </a:p>
          <a:p>
            <a:r>
              <a:rPr lang="en-US" dirty="0" smtClean="0"/>
              <a:t>Reviewed document with PXL group, minor design modifications required.</a:t>
            </a:r>
          </a:p>
          <a:p>
            <a:r>
              <a:rPr lang="en-US" dirty="0" smtClean="0"/>
              <a:t>Safety requirements for platform:</a:t>
            </a:r>
          </a:p>
          <a:p>
            <a:pPr lvl="1"/>
            <a:r>
              <a:rPr lang="en-US" dirty="0" smtClean="0"/>
              <a:t>PXL platform and ladders used to access platform should meet OSHA requirements (1910 Subpart D for Walking-Working Surfaces)</a:t>
            </a:r>
          </a:p>
          <a:p>
            <a:r>
              <a:rPr lang="en-US" dirty="0" smtClean="0"/>
              <a:t>Platform design should be shown to the BNL machine shop. If they think they won’t be able to meet delivery deadline then it should be outsourced to a vendor.</a:t>
            </a:r>
          </a:p>
          <a:p>
            <a:r>
              <a:rPr lang="en-US" dirty="0" smtClean="0"/>
              <a:t>Platform expected delivery date May 20</a:t>
            </a:r>
            <a:r>
              <a:rPr lang="en-US" baseline="30000" dirty="0" smtClean="0"/>
              <a:t>th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PXL air cooling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488" y="1331402"/>
            <a:ext cx="8081339" cy="5069569"/>
          </a:xfrm>
        </p:spPr>
        <p:txBody>
          <a:bodyPr/>
          <a:lstStyle/>
          <a:p>
            <a:r>
              <a:rPr lang="en-US" dirty="0" smtClean="0"/>
              <a:t>PXL air cooling requirements:</a:t>
            </a:r>
          </a:p>
          <a:p>
            <a:pPr lvl="1"/>
            <a:r>
              <a:rPr lang="en-US" dirty="0" smtClean="0"/>
              <a:t>750 CFM with more than 10 inches of water pressure drop.</a:t>
            </a:r>
          </a:p>
          <a:p>
            <a:pPr lvl="1"/>
            <a:r>
              <a:rPr lang="en-US" dirty="0" smtClean="0"/>
              <a:t>Regulate the temperature to 1-2 deg C</a:t>
            </a:r>
          </a:p>
          <a:p>
            <a:r>
              <a:rPr lang="en-US" dirty="0" smtClean="0"/>
              <a:t>Existing IFC air system design to be copied</a:t>
            </a:r>
          </a:p>
          <a:p>
            <a:r>
              <a:rPr lang="en-US" dirty="0" smtClean="0"/>
              <a:t>Requirements review ~ March 28 </a:t>
            </a:r>
          </a:p>
          <a:p>
            <a:r>
              <a:rPr lang="en-US" dirty="0" smtClean="0"/>
              <a:t>Design and manufacturing contract for the system will be issued to an outside vendor. (~ April 15)</a:t>
            </a:r>
          </a:p>
          <a:p>
            <a:r>
              <a:rPr lang="en-US" dirty="0" smtClean="0"/>
              <a:t>Expected delivery date will be August 15, 2012.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747508"/>
          </a:xfrm>
        </p:spPr>
        <p:txBody>
          <a:bodyPr/>
          <a:lstStyle/>
          <a:p>
            <a:r>
              <a:rPr lang="en-US" dirty="0" smtClean="0"/>
              <a:t>Other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395174"/>
            <a:ext cx="7556313" cy="4730989"/>
          </a:xfrm>
        </p:spPr>
        <p:txBody>
          <a:bodyPr/>
          <a:lstStyle/>
          <a:p>
            <a:r>
              <a:rPr lang="en-US" dirty="0" smtClean="0"/>
              <a:t>Beam pipe support structure </a:t>
            </a:r>
          </a:p>
          <a:p>
            <a:pPr lvl="1"/>
            <a:r>
              <a:rPr lang="en-US" dirty="0" smtClean="0"/>
              <a:t>Design in progress and will be reviewed. </a:t>
            </a:r>
          </a:p>
          <a:p>
            <a:pPr lvl="1"/>
            <a:r>
              <a:rPr lang="en-US" dirty="0" smtClean="0"/>
              <a:t>Design freeze date April 15, 2012</a:t>
            </a:r>
          </a:p>
          <a:p>
            <a:pPr lvl="1"/>
            <a:r>
              <a:rPr lang="en-US" dirty="0" smtClean="0"/>
              <a:t>Expected delivery date July 15, 2012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Design of east BBC holder in progress. </a:t>
            </a:r>
          </a:p>
          <a:p>
            <a:pPr lvl="1"/>
            <a:r>
              <a:rPr lang="en-US" dirty="0" smtClean="0"/>
              <a:t>Conceptual design is being worked on and will be reviewed.</a:t>
            </a:r>
          </a:p>
          <a:p>
            <a:pPr lvl="1"/>
            <a:r>
              <a:rPr lang="en-US" dirty="0" smtClean="0"/>
              <a:t>Design freeze date April 30, 2012</a:t>
            </a:r>
          </a:p>
          <a:p>
            <a:pPr lvl="1"/>
            <a:r>
              <a:rPr lang="en-US" dirty="0" smtClean="0"/>
              <a:t>Expected delivery date  will be June 30, 2012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561</TotalTime>
  <Words>473</Words>
  <Application>Microsoft Macintosh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Advantage</vt:lpstr>
      <vt:lpstr>STAR HFT Upgrade –  Installation and Integration</vt:lpstr>
      <vt:lpstr>Contents</vt:lpstr>
      <vt:lpstr>Fabrication and Assembly of the IDS </vt:lpstr>
      <vt:lpstr>Critical Lift</vt:lpstr>
      <vt:lpstr>PXL Platform</vt:lpstr>
      <vt:lpstr>PXL air cooling</vt:lpstr>
      <vt:lpstr>Other Tasks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 HFT Upgrade</dc:title>
  <dc:creator>Rahul Sharma</dc:creator>
  <cp:lastModifiedBy>flemming videbaek</cp:lastModifiedBy>
  <cp:revision>13</cp:revision>
  <dcterms:created xsi:type="dcterms:W3CDTF">2012-03-14T18:28:49Z</dcterms:created>
  <dcterms:modified xsi:type="dcterms:W3CDTF">2012-03-14T18:33:51Z</dcterms:modified>
</cp:coreProperties>
</file>