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vml" ContentType="application/vnd.openxmlformats-officedocument.vmlDrawi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975" r:id="rId2"/>
  </p:sldMasterIdLst>
  <p:notesMasterIdLst>
    <p:notesMasterId r:id="rId16"/>
  </p:notesMasterIdLst>
  <p:handoutMasterIdLst>
    <p:handoutMasterId r:id="rId17"/>
  </p:handoutMasterIdLst>
  <p:sldIdLst>
    <p:sldId id="367" r:id="rId3"/>
    <p:sldId id="466" r:id="rId4"/>
    <p:sldId id="480" r:id="rId5"/>
    <p:sldId id="481" r:id="rId6"/>
    <p:sldId id="482" r:id="rId7"/>
    <p:sldId id="457" r:id="rId8"/>
    <p:sldId id="483" r:id="rId9"/>
    <p:sldId id="458" r:id="rId10"/>
    <p:sldId id="484" r:id="rId11"/>
    <p:sldId id="485" r:id="rId12"/>
    <p:sldId id="487" r:id="rId13"/>
    <p:sldId id="489" r:id="rId14"/>
    <p:sldId id="488" r:id="rId15"/>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chemeClr val="tx1"/>
        </a:solidFill>
        <a:latin typeface="Times New Roman" charset="0"/>
        <a:ea typeface="+mn-ea"/>
        <a:cs typeface="+mn-cs"/>
      </a:defRPr>
    </a:lvl1pPr>
    <a:lvl2pPr marL="457106" algn="l" rtl="0" eaLnBrk="0" fontAlgn="base" hangingPunct="0">
      <a:spcBef>
        <a:spcPct val="0"/>
      </a:spcBef>
      <a:spcAft>
        <a:spcPct val="0"/>
      </a:spcAft>
      <a:defRPr sz="2800" kern="1200">
        <a:solidFill>
          <a:schemeClr val="tx1"/>
        </a:solidFill>
        <a:latin typeface="Times New Roman" charset="0"/>
        <a:ea typeface="+mn-ea"/>
        <a:cs typeface="+mn-cs"/>
      </a:defRPr>
    </a:lvl2pPr>
    <a:lvl3pPr marL="914210" algn="l" rtl="0" eaLnBrk="0" fontAlgn="base" hangingPunct="0">
      <a:spcBef>
        <a:spcPct val="0"/>
      </a:spcBef>
      <a:spcAft>
        <a:spcPct val="0"/>
      </a:spcAft>
      <a:defRPr sz="2800" kern="1200">
        <a:solidFill>
          <a:schemeClr val="tx1"/>
        </a:solidFill>
        <a:latin typeface="Times New Roman" charset="0"/>
        <a:ea typeface="+mn-ea"/>
        <a:cs typeface="+mn-cs"/>
      </a:defRPr>
    </a:lvl3pPr>
    <a:lvl4pPr marL="1371316" algn="l" rtl="0" eaLnBrk="0" fontAlgn="base" hangingPunct="0">
      <a:spcBef>
        <a:spcPct val="0"/>
      </a:spcBef>
      <a:spcAft>
        <a:spcPct val="0"/>
      </a:spcAft>
      <a:defRPr sz="2800" kern="1200">
        <a:solidFill>
          <a:schemeClr val="tx1"/>
        </a:solidFill>
        <a:latin typeface="Times New Roman" charset="0"/>
        <a:ea typeface="+mn-ea"/>
        <a:cs typeface="+mn-cs"/>
      </a:defRPr>
    </a:lvl4pPr>
    <a:lvl5pPr marL="1828421" algn="l" rtl="0" eaLnBrk="0" fontAlgn="base" hangingPunct="0">
      <a:spcBef>
        <a:spcPct val="0"/>
      </a:spcBef>
      <a:spcAft>
        <a:spcPct val="0"/>
      </a:spcAft>
      <a:defRPr sz="2800" kern="1200">
        <a:solidFill>
          <a:schemeClr val="tx1"/>
        </a:solidFill>
        <a:latin typeface="Times New Roman" charset="0"/>
        <a:ea typeface="+mn-ea"/>
        <a:cs typeface="+mn-cs"/>
      </a:defRPr>
    </a:lvl5pPr>
    <a:lvl6pPr marL="2285526" algn="l" defTabSz="457106" rtl="0" eaLnBrk="1" latinLnBrk="0" hangingPunct="1">
      <a:defRPr sz="2800" kern="1200">
        <a:solidFill>
          <a:schemeClr val="tx1"/>
        </a:solidFill>
        <a:latin typeface="Times New Roman" charset="0"/>
        <a:ea typeface="+mn-ea"/>
        <a:cs typeface="+mn-cs"/>
      </a:defRPr>
    </a:lvl6pPr>
    <a:lvl7pPr marL="2742630" algn="l" defTabSz="457106" rtl="0" eaLnBrk="1" latinLnBrk="0" hangingPunct="1">
      <a:defRPr sz="2800" kern="1200">
        <a:solidFill>
          <a:schemeClr val="tx1"/>
        </a:solidFill>
        <a:latin typeface="Times New Roman" charset="0"/>
        <a:ea typeface="+mn-ea"/>
        <a:cs typeface="+mn-cs"/>
      </a:defRPr>
    </a:lvl7pPr>
    <a:lvl8pPr marL="3199736" algn="l" defTabSz="457106" rtl="0" eaLnBrk="1" latinLnBrk="0" hangingPunct="1">
      <a:defRPr sz="2800" kern="1200">
        <a:solidFill>
          <a:schemeClr val="tx1"/>
        </a:solidFill>
        <a:latin typeface="Times New Roman" charset="0"/>
        <a:ea typeface="+mn-ea"/>
        <a:cs typeface="+mn-cs"/>
      </a:defRPr>
    </a:lvl8pPr>
    <a:lvl9pPr marL="3656841" algn="l" defTabSz="457106" rtl="0" eaLnBrk="1" latinLnBrk="0" hangingPunct="1">
      <a:defRPr sz="2800" kern="1200">
        <a:solidFill>
          <a:schemeClr val="tx1"/>
        </a:solidFill>
        <a:latin typeface="Times New Roman"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ECFF"/>
    <a:srgbClr val="F39312"/>
    <a:srgbClr val="E94E62"/>
    <a:srgbClr val="FF5C6C"/>
    <a:srgbClr val="075014"/>
    <a:srgbClr val="0D8222"/>
    <a:srgbClr val="FFFF00"/>
    <a:srgbClr val="000099"/>
    <a:srgbClr val="FFFF99"/>
    <a:srgbClr val="FFF5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989" autoAdjust="0"/>
  </p:normalViewPr>
  <p:slideViewPr>
    <p:cSldViewPr>
      <p:cViewPr>
        <p:scale>
          <a:sx n="150" d="100"/>
          <a:sy n="150" d="100"/>
        </p:scale>
        <p:origin x="-112" y="-224"/>
      </p:cViewPr>
      <p:guideLst>
        <p:guide orient="horz" pos="244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10.vml.rels><?xml version="1.0" encoding="UTF-8" standalone="yes"?>
<Relationships xmlns="http://schemas.openxmlformats.org/package/2006/relationships"><Relationship Id="rId1" Type="http://schemas.openxmlformats.org/officeDocument/2006/relationships/image" Target="NULL"/></Relationships>
</file>

<file path=ppt/drawings/_rels/vmlDrawing11.vml.rels><?xml version="1.0" encoding="UTF-8" standalone="yes"?>
<Relationships xmlns="http://schemas.openxmlformats.org/package/2006/relationships"><Relationship Id="rId1" Type="http://schemas.openxmlformats.org/officeDocument/2006/relationships/image" Target="NULL"/></Relationships>
</file>

<file path=ppt/drawings/_rels/vmlDrawing12.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NULL"/></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drawings/_rels/vmlDrawing4.vml.rels><?xml version="1.0" encoding="UTF-8" standalone="yes"?>
<Relationships xmlns="http://schemas.openxmlformats.org/package/2006/relationships"><Relationship Id="rId1" Type="http://schemas.openxmlformats.org/officeDocument/2006/relationships/image" Target="NULL"/></Relationships>
</file>

<file path=ppt/drawings/_rels/vmlDrawing5.vml.rels><?xml version="1.0" encoding="UTF-8" standalone="yes"?>
<Relationships xmlns="http://schemas.openxmlformats.org/package/2006/relationships"><Relationship Id="rId1" Type="http://schemas.openxmlformats.org/officeDocument/2006/relationships/image" Target="NULL"/></Relationships>
</file>

<file path=ppt/drawings/_rels/vmlDrawing6.vml.rels><?xml version="1.0" encoding="UTF-8" standalone="yes"?>
<Relationships xmlns="http://schemas.openxmlformats.org/package/2006/relationships"><Relationship Id="rId1" Type="http://schemas.openxmlformats.org/officeDocument/2006/relationships/image" Target="NULL"/></Relationships>
</file>

<file path=ppt/drawings/_rels/vmlDrawing7.vml.rels><?xml version="1.0" encoding="UTF-8" standalone="yes"?>
<Relationships xmlns="http://schemas.openxmlformats.org/package/2006/relationships"><Relationship Id="rId1" Type="http://schemas.openxmlformats.org/officeDocument/2006/relationships/image" Target="NULL"/></Relationships>
</file>

<file path=ppt/drawings/_rels/vmlDrawing8.vml.rels><?xml version="1.0" encoding="UTF-8" standalone="yes"?>
<Relationships xmlns="http://schemas.openxmlformats.org/package/2006/relationships"><Relationship Id="rId1" Type="http://schemas.openxmlformats.org/officeDocument/2006/relationships/image" Target="NULL"/></Relationships>
</file>

<file path=ppt/drawings/_rels/vmlDrawing9.vml.rels><?xml version="1.0" encoding="UTF-8" standalone="yes"?>
<Relationships xmlns="http://schemas.openxmlformats.org/package/2006/relationships"><Relationship Id="rId1" Type="http://schemas.openxmlformats.org/officeDocument/2006/relationships/image" Target="NUL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0597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idx="2"/>
          </p:nvPr>
        </p:nvSpPr>
        <p:spPr bwMode="auto">
          <a:xfrm>
            <a:off x="1150938" y="692150"/>
            <a:ext cx="4556125" cy="3416300"/>
          </a:xfrm>
          <a:prstGeom prst="rect">
            <a:avLst/>
          </a:prstGeom>
          <a:noFill/>
          <a:ln w="12700">
            <a:solidFill>
              <a:srgbClr val="000000"/>
            </a:solidFill>
            <a:miter lim="800000"/>
            <a:headEnd/>
            <a:tailEnd/>
          </a:ln>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75177881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106"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21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316"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421"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5526" algn="l" defTabSz="457106" rtl="0" eaLnBrk="1" latinLnBrk="0" hangingPunct="1">
      <a:defRPr sz="1200" kern="1200">
        <a:solidFill>
          <a:schemeClr val="tx1"/>
        </a:solidFill>
        <a:latin typeface="+mn-lt"/>
        <a:ea typeface="+mn-ea"/>
        <a:cs typeface="+mn-cs"/>
      </a:defRPr>
    </a:lvl6pPr>
    <a:lvl7pPr marL="2742630" algn="l" defTabSz="457106" rtl="0" eaLnBrk="1" latinLnBrk="0" hangingPunct="1">
      <a:defRPr sz="1200" kern="1200">
        <a:solidFill>
          <a:schemeClr val="tx1"/>
        </a:solidFill>
        <a:latin typeface="+mn-lt"/>
        <a:ea typeface="+mn-ea"/>
        <a:cs typeface="+mn-cs"/>
      </a:defRPr>
    </a:lvl7pPr>
    <a:lvl8pPr marL="3199736" algn="l" defTabSz="457106" rtl="0" eaLnBrk="1" latinLnBrk="0" hangingPunct="1">
      <a:defRPr sz="1200" kern="1200">
        <a:solidFill>
          <a:schemeClr val="tx1"/>
        </a:solidFill>
        <a:latin typeface="+mn-lt"/>
        <a:ea typeface="+mn-ea"/>
        <a:cs typeface="+mn-cs"/>
      </a:defRPr>
    </a:lvl8pPr>
    <a:lvl9pPr marL="3656841" algn="l" defTabSz="45710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xfrm>
            <a:off x="1150938" y="692150"/>
            <a:ext cx="4556125" cy="3416300"/>
          </a:xfrm>
          <a:ln/>
        </p:spPr>
      </p:sp>
      <p:sp>
        <p:nvSpPr>
          <p:cNvPr id="16387" name="Rectangle 3"/>
          <p:cNvSpPr>
            <a:spLocks noGrp="1" noChangeArrowheads="1"/>
          </p:cNvSpPr>
          <p:nvPr>
            <p:ph type="body" idx="1"/>
          </p:nvPr>
        </p:nvSpPr>
        <p:spPr>
          <a:noFill/>
          <a:ln w="9525"/>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oleObject" Target="../embeddings/oleObject3.bin"/><Relationship Id="rId5" Type="http://schemas.openxmlformats.org/officeDocument/2006/relationships/oleObject" Target="../embeddings/oleObject4.bin"/><Relationship Id="rId1" Type="http://schemas.openxmlformats.org/officeDocument/2006/relationships/vmlDrawing" Target="../drawings/vmlDrawing2.v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29.bin"/><Relationship Id="rId4" Type="http://schemas.openxmlformats.org/officeDocument/2006/relationships/oleObject" Target="../embeddings/oleObject30.bin"/><Relationship Id="rId5" Type="http://schemas.openxmlformats.org/officeDocument/2006/relationships/oleObject" Target="../embeddings/oleObject31.bin"/><Relationship Id="rId1" Type="http://schemas.openxmlformats.org/officeDocument/2006/relationships/vmlDrawing" Target="../drawings/vmlDrawing11.vml"/><Relationship Id="rId2"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2.bin"/><Relationship Id="rId4" Type="http://schemas.openxmlformats.org/officeDocument/2006/relationships/oleObject" Target="../embeddings/oleObject33.bin"/><Relationship Id="rId5" Type="http://schemas.openxmlformats.org/officeDocument/2006/relationships/oleObject" Target="../embeddings/oleObject34.bin"/><Relationship Id="rId1" Type="http://schemas.openxmlformats.org/officeDocument/2006/relationships/vmlDrawing" Target="../drawings/vmlDrawing12.vml"/><Relationship Id="rId2"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oleObject" Target="../embeddings/oleObject6.bin"/><Relationship Id="rId5" Type="http://schemas.openxmlformats.org/officeDocument/2006/relationships/oleObject" Target="../embeddings/oleObject7.bin"/><Relationship Id="rId1" Type="http://schemas.openxmlformats.org/officeDocument/2006/relationships/vmlDrawing" Target="../drawings/vmlDrawing3.vml"/><Relationship Id="rId2"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oleObject" Target="../embeddings/oleObject9.bin"/><Relationship Id="rId5" Type="http://schemas.openxmlformats.org/officeDocument/2006/relationships/oleObject" Target="../embeddings/oleObject10.bin"/><Relationship Id="rId1" Type="http://schemas.openxmlformats.org/officeDocument/2006/relationships/vmlDrawing" Target="../drawings/vmlDrawing4.vml"/><Relationship Id="rId2"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oleObject" Target="../embeddings/oleObject12.bin"/><Relationship Id="rId5" Type="http://schemas.openxmlformats.org/officeDocument/2006/relationships/oleObject" Target="../embeddings/oleObject13.bin"/><Relationship Id="rId1" Type="http://schemas.openxmlformats.org/officeDocument/2006/relationships/vmlDrawing" Target="../drawings/vmlDrawing5.vml"/><Relationship Id="rId2"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14.bin"/><Relationship Id="rId4" Type="http://schemas.openxmlformats.org/officeDocument/2006/relationships/oleObject" Target="../embeddings/oleObject15.bin"/><Relationship Id="rId5" Type="http://schemas.openxmlformats.org/officeDocument/2006/relationships/oleObject" Target="../embeddings/oleObject16.bin"/><Relationship Id="rId1" Type="http://schemas.openxmlformats.org/officeDocument/2006/relationships/vmlDrawing" Target="../drawings/vmlDrawing6.vml"/><Relationship Id="rId2"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17.bin"/><Relationship Id="rId4" Type="http://schemas.openxmlformats.org/officeDocument/2006/relationships/oleObject" Target="../embeddings/oleObject18.bin"/><Relationship Id="rId5" Type="http://schemas.openxmlformats.org/officeDocument/2006/relationships/oleObject" Target="../embeddings/oleObject19.bin"/><Relationship Id="rId1" Type="http://schemas.openxmlformats.org/officeDocument/2006/relationships/vmlDrawing" Target="../drawings/vmlDrawing7.vml"/><Relationship Id="rId2"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0.bin"/><Relationship Id="rId4" Type="http://schemas.openxmlformats.org/officeDocument/2006/relationships/oleObject" Target="../embeddings/oleObject21.bin"/><Relationship Id="rId5" Type="http://schemas.openxmlformats.org/officeDocument/2006/relationships/oleObject" Target="../embeddings/oleObject22.bin"/><Relationship Id="rId1" Type="http://schemas.openxmlformats.org/officeDocument/2006/relationships/vmlDrawing" Target="../drawings/vmlDrawing8.vml"/><Relationship Id="rId2"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23.bin"/><Relationship Id="rId4" Type="http://schemas.openxmlformats.org/officeDocument/2006/relationships/oleObject" Target="../embeddings/oleObject24.bin"/><Relationship Id="rId5" Type="http://schemas.openxmlformats.org/officeDocument/2006/relationships/oleObject" Target="../embeddings/oleObject25.bin"/><Relationship Id="rId1" Type="http://schemas.openxmlformats.org/officeDocument/2006/relationships/vmlDrawing" Target="../drawings/vmlDrawing9.vml"/><Relationship Id="rId2"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26.bin"/><Relationship Id="rId4" Type="http://schemas.openxmlformats.org/officeDocument/2006/relationships/oleObject" Target="../embeddings/oleObject27.bin"/><Relationship Id="rId5" Type="http://schemas.openxmlformats.org/officeDocument/2006/relationships/oleObject" Target="../embeddings/oleObject28.bin"/><Relationship Id="rId1" Type="http://schemas.openxmlformats.org/officeDocument/2006/relationships/vmlDrawing" Target="../drawings/vmlDrawing10.vml"/><Relationship Id="rId2"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4"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4359"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4360"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4361"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3891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8915" name="Rectangle 3"/>
          <p:cNvSpPr>
            <a:spLocks noGrp="1" noChangeArrowheads="1"/>
          </p:cNvSpPr>
          <p:nvPr>
            <p:ph type="subTitle" idx="1"/>
          </p:nvPr>
        </p:nvSpPr>
        <p:spPr>
          <a:xfrm>
            <a:off x="1371600" y="3886202"/>
            <a:ext cx="6400800" cy="1752600"/>
          </a:xfrm>
        </p:spPr>
        <p:txBody>
          <a:bodyPr/>
          <a:lstStyle>
            <a:lvl1pPr marL="0" indent="0" algn="ctr">
              <a:buFontTx/>
              <a:buNone/>
              <a:defRPr/>
            </a:lvl1pPr>
          </a:lstStyle>
          <a:p>
            <a:r>
              <a:rPr lang="en-US"/>
              <a:t>Click to edit Master subtitle style</a:t>
            </a:r>
          </a:p>
        </p:txBody>
      </p:sp>
      <p:sp>
        <p:nvSpPr>
          <p:cNvPr id="7" name="Footer Placeholder 6"/>
          <p:cNvSpPr>
            <a:spLocks noGrp="1" noChangeArrowheads="1"/>
          </p:cNvSpPr>
          <p:nvPr>
            <p:ph type="ftr" sz="quarter" idx="10"/>
          </p:nvPr>
        </p:nvSpPr>
        <p:spPr>
          <a:xfrm>
            <a:off x="3124200" y="6248400"/>
            <a:ext cx="2895600" cy="457200"/>
          </a:xfrm>
          <a:prstGeom prst="rect">
            <a:avLst/>
          </a:prstGeom>
        </p:spPr>
        <p:txBody>
          <a:bodyPr vert="horz" wrap="square" lIns="91420" tIns="45711" rIns="91420" bIns="45711" numCol="1" anchor="t" anchorCtr="0" compatLnSpc="1">
            <a:prstTxWarp prst="textNoShape">
              <a:avLst/>
            </a:prstTxWarp>
          </a:bodyPr>
          <a:lstStyle>
            <a:lvl1pPr>
              <a:defRPr sz="1400">
                <a:latin typeface="Times New Roman" pitchFamily="-111" charset="0"/>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aphicFrame>
        <p:nvGraphicFramePr>
          <p:cNvPr id="4"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3578"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3579"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3580"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noChangeArrowheads="1"/>
          </p:cNvSpPr>
          <p:nvPr>
            <p:ph type="ftr" sz="quarter" idx="10"/>
          </p:nvPr>
        </p:nvSpPr>
        <p:spPr>
          <a:xfrm>
            <a:off x="2438400" y="6324600"/>
            <a:ext cx="4800600" cy="381000"/>
          </a:xfrm>
          <a:prstGeom prst="rect">
            <a:avLst/>
          </a:prstGeom>
        </p:spPr>
        <p:txBody>
          <a:bodyPr vert="horz" wrap="square" lIns="91420" tIns="45711" rIns="91420" bIns="45711"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vl1pPr>
          </a:lstStyle>
          <a:p>
            <a:pPr>
              <a:defRPr/>
            </a:pPr>
            <a:fld id="{8363AAEA-CCE8-5E49-BC51-45FA2FFB3644}" type="slidenum">
              <a:rPr lang="en-US"/>
              <a:pPr>
                <a:defRPr/>
              </a:pPr>
              <a:t>‹#›</a:t>
            </a:fld>
            <a:endParaRPr lang="en-US"/>
          </a:p>
        </p:txBody>
      </p:sp>
      <p:sp>
        <p:nvSpPr>
          <p:cNvPr id="9" name="Rectangle 8"/>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aphicFrame>
        <p:nvGraphicFramePr>
          <p:cNvPr id="4"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602"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603"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4604"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Vertical Title 1"/>
          <p:cNvSpPr>
            <a:spLocks noGrp="1"/>
          </p:cNvSpPr>
          <p:nvPr>
            <p:ph type="title" orient="vert"/>
          </p:nvPr>
        </p:nvSpPr>
        <p:spPr>
          <a:xfrm>
            <a:off x="6515100" y="304800"/>
            <a:ext cx="19431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noChangeArrowheads="1"/>
          </p:cNvSpPr>
          <p:nvPr>
            <p:ph type="ftr" sz="quarter" idx="10"/>
          </p:nvPr>
        </p:nvSpPr>
        <p:spPr>
          <a:xfrm>
            <a:off x="2438400" y="6324600"/>
            <a:ext cx="4800600" cy="381000"/>
          </a:xfrm>
          <a:prstGeom prst="rect">
            <a:avLst/>
          </a:prstGeom>
        </p:spPr>
        <p:txBody>
          <a:bodyPr vert="horz" wrap="square" lIns="91420" tIns="45711" rIns="91420" bIns="45711"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vl1pPr>
          </a:lstStyle>
          <a:p>
            <a:pPr>
              <a:defRPr/>
            </a:pPr>
            <a:fld id="{A98D3278-2F6C-344B-A623-16A741C6CFFE}" type="slidenum">
              <a:rPr lang="en-US"/>
              <a:pPr>
                <a:defRPr/>
              </a:pPr>
              <a:t>‹#›</a:t>
            </a:fld>
            <a:endParaRPr lang="en-US"/>
          </a:p>
        </p:txBody>
      </p:sp>
      <p:sp>
        <p:nvSpPr>
          <p:cNvPr id="9" name="Rectangle 8"/>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40" y="2129984"/>
            <a:ext cx="7773120" cy="1470394"/>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2321" y="3885528"/>
            <a:ext cx="6400800" cy="1752664"/>
          </a:xfrm>
        </p:spPr>
        <p:txBody>
          <a:bodyPr/>
          <a:lstStyle>
            <a:lvl1pPr marL="0" indent="0" algn="ctr">
              <a:buNone/>
              <a:defRPr/>
            </a:lvl1pPr>
            <a:lvl2pPr marL="414640" indent="0" algn="ctr">
              <a:buNone/>
              <a:defRPr/>
            </a:lvl2pPr>
            <a:lvl3pPr marL="829280" indent="0" algn="ctr">
              <a:buNone/>
              <a:defRPr/>
            </a:lvl3pPr>
            <a:lvl4pPr marL="1243920" indent="0" algn="ctr">
              <a:buNone/>
              <a:defRPr/>
            </a:lvl4pPr>
            <a:lvl5pPr marL="1658560" indent="0" algn="ctr">
              <a:buNone/>
              <a:defRPr/>
            </a:lvl5pPr>
            <a:lvl6pPr marL="2073201" indent="0" algn="ctr">
              <a:buNone/>
              <a:defRPr/>
            </a:lvl6pPr>
            <a:lvl7pPr marL="2487841" indent="0" algn="ctr">
              <a:buNone/>
              <a:defRPr/>
            </a:lvl7pPr>
            <a:lvl8pPr marL="2902481" indent="0" algn="ctr">
              <a:buNone/>
              <a:defRPr/>
            </a:lvl8pPr>
            <a:lvl9pPr marL="3317121"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871644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53872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880" y="4406865"/>
            <a:ext cx="7771680" cy="1362383"/>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880" y="2906225"/>
            <a:ext cx="7771680" cy="1500638"/>
          </a:xfrm>
        </p:spPr>
        <p:txBody>
          <a:bodyPr anchor="b"/>
          <a:lstStyle>
            <a:lvl1pPr marL="0" indent="0">
              <a:buNone/>
              <a:defRPr sz="1800"/>
            </a:lvl1pPr>
            <a:lvl2pPr marL="414640" indent="0">
              <a:buNone/>
              <a:defRPr sz="1600"/>
            </a:lvl2pPr>
            <a:lvl3pPr marL="829280" indent="0">
              <a:buNone/>
              <a:defRPr sz="1500"/>
            </a:lvl3pPr>
            <a:lvl4pPr marL="1243920" indent="0">
              <a:buNone/>
              <a:defRPr sz="1300"/>
            </a:lvl4pPr>
            <a:lvl5pPr marL="1658560" indent="0">
              <a:buNone/>
              <a:defRPr sz="1300"/>
            </a:lvl5pPr>
            <a:lvl6pPr marL="2073201" indent="0">
              <a:buNone/>
              <a:defRPr sz="1300"/>
            </a:lvl6pPr>
            <a:lvl7pPr marL="2487841" indent="0">
              <a:buNone/>
              <a:defRPr sz="1300"/>
            </a:lvl7pPr>
            <a:lvl8pPr marL="2902481" indent="0">
              <a:buNone/>
              <a:defRPr sz="1300"/>
            </a:lvl8pPr>
            <a:lvl9pPr marL="3317121" indent="0">
              <a:buNone/>
              <a:defRPr sz="1300"/>
            </a:lvl9pPr>
          </a:lstStyle>
          <a:p>
            <a:pPr lvl="0"/>
            <a:r>
              <a:rPr lang="en-US" smtClean="0"/>
              <a:t>Click to edit Master text styles</a:t>
            </a:r>
          </a:p>
        </p:txBody>
      </p:sp>
    </p:spTree>
    <p:extLst>
      <p:ext uri="{BB962C8B-B14F-4D97-AF65-F5344CB8AC3E}">
        <p14:creationId xmlns:p14="http://schemas.microsoft.com/office/powerpoint/2010/main" val="23645005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0" y="1604328"/>
            <a:ext cx="4037760" cy="451055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2480" y="1604328"/>
            <a:ext cx="4037760" cy="4510554"/>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7030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922" y="275072"/>
            <a:ext cx="8229600" cy="11420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920" y="1535201"/>
            <a:ext cx="4039200" cy="639427"/>
          </a:xfrm>
        </p:spPr>
        <p:txBody>
          <a:bodyPr anchor="b"/>
          <a:lstStyle>
            <a:lvl1pPr marL="0" indent="0">
              <a:buNone/>
              <a:defRPr sz="2200" b="1"/>
            </a:lvl1pPr>
            <a:lvl2pPr marL="414640" indent="0">
              <a:buNone/>
              <a:defRPr sz="1800" b="1"/>
            </a:lvl2pPr>
            <a:lvl3pPr marL="829280" indent="0">
              <a:buNone/>
              <a:defRPr sz="1600" b="1"/>
            </a:lvl3pPr>
            <a:lvl4pPr marL="1243920" indent="0">
              <a:buNone/>
              <a:defRPr sz="1500" b="1"/>
            </a:lvl4pPr>
            <a:lvl5pPr marL="1658560" indent="0">
              <a:buNone/>
              <a:defRPr sz="1500" b="1"/>
            </a:lvl5pPr>
            <a:lvl6pPr marL="2073201" indent="0">
              <a:buNone/>
              <a:defRPr sz="1500" b="1"/>
            </a:lvl6pPr>
            <a:lvl7pPr marL="2487841" indent="0">
              <a:buNone/>
              <a:defRPr sz="1500" b="1"/>
            </a:lvl7pPr>
            <a:lvl8pPr marL="2902481" indent="0">
              <a:buNone/>
              <a:defRPr sz="1500" b="1"/>
            </a:lvl8pPr>
            <a:lvl9pPr marL="3317121" indent="0">
              <a:buNone/>
              <a:defRPr sz="1500" b="1"/>
            </a:lvl9pPr>
          </a:lstStyle>
          <a:p>
            <a:pPr lvl="0"/>
            <a:r>
              <a:rPr lang="en-US" smtClean="0"/>
              <a:t>Click to edit Master text styles</a:t>
            </a:r>
          </a:p>
        </p:txBody>
      </p:sp>
      <p:sp>
        <p:nvSpPr>
          <p:cNvPr id="4" name="Content Placeholder 3"/>
          <p:cNvSpPr>
            <a:spLocks noGrp="1"/>
          </p:cNvSpPr>
          <p:nvPr>
            <p:ph sz="half" idx="2"/>
          </p:nvPr>
        </p:nvSpPr>
        <p:spPr>
          <a:xfrm>
            <a:off x="457920" y="2174628"/>
            <a:ext cx="403920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442" y="1535201"/>
            <a:ext cx="4042080" cy="639427"/>
          </a:xfrm>
        </p:spPr>
        <p:txBody>
          <a:bodyPr anchor="b"/>
          <a:lstStyle>
            <a:lvl1pPr marL="0" indent="0">
              <a:buNone/>
              <a:defRPr sz="2200" b="1"/>
            </a:lvl1pPr>
            <a:lvl2pPr marL="414640" indent="0">
              <a:buNone/>
              <a:defRPr sz="1800" b="1"/>
            </a:lvl2pPr>
            <a:lvl3pPr marL="829280" indent="0">
              <a:buNone/>
              <a:defRPr sz="1600" b="1"/>
            </a:lvl3pPr>
            <a:lvl4pPr marL="1243920" indent="0">
              <a:buNone/>
              <a:defRPr sz="1500" b="1"/>
            </a:lvl4pPr>
            <a:lvl5pPr marL="1658560" indent="0">
              <a:buNone/>
              <a:defRPr sz="1500" b="1"/>
            </a:lvl5pPr>
            <a:lvl6pPr marL="2073201" indent="0">
              <a:buNone/>
              <a:defRPr sz="1500" b="1"/>
            </a:lvl6pPr>
            <a:lvl7pPr marL="2487841" indent="0">
              <a:buNone/>
              <a:defRPr sz="1500" b="1"/>
            </a:lvl7pPr>
            <a:lvl8pPr marL="2902481" indent="0">
              <a:buNone/>
              <a:defRPr sz="1500" b="1"/>
            </a:lvl8pPr>
            <a:lvl9pPr marL="3317121" indent="0">
              <a:buNone/>
              <a:defRPr sz="1500" b="1"/>
            </a:lvl9pPr>
          </a:lstStyle>
          <a:p>
            <a:pPr lvl="0"/>
            <a:r>
              <a:rPr lang="en-US" smtClean="0"/>
              <a:t>Click to edit Master text styles</a:t>
            </a:r>
          </a:p>
        </p:txBody>
      </p:sp>
      <p:sp>
        <p:nvSpPr>
          <p:cNvPr id="6" name="Content Placeholder 5"/>
          <p:cNvSpPr>
            <a:spLocks noGrp="1"/>
          </p:cNvSpPr>
          <p:nvPr>
            <p:ph sz="quarter" idx="4"/>
          </p:nvPr>
        </p:nvSpPr>
        <p:spPr>
          <a:xfrm>
            <a:off x="4645442" y="2174628"/>
            <a:ext cx="4042080" cy="3951775"/>
          </a:xfrm>
        </p:spPr>
        <p:txBody>
          <a:bodyPr/>
          <a:lstStyle>
            <a:lvl1pPr>
              <a:defRPr sz="2200"/>
            </a:lvl1pPr>
            <a:lvl2pPr>
              <a:defRPr sz="1800"/>
            </a:lvl2pPr>
            <a:lvl3pPr>
              <a:defRPr sz="16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476372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00848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12568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920" y="273629"/>
            <a:ext cx="3008160" cy="1160762"/>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523" y="273631"/>
            <a:ext cx="5112000" cy="5852774"/>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920" y="1434393"/>
            <a:ext cx="3008160" cy="4692013"/>
          </a:xfrm>
        </p:spPr>
        <p:txBody>
          <a:bodyPr/>
          <a:lstStyle>
            <a:lvl1pPr marL="0" indent="0">
              <a:buNone/>
              <a:defRPr sz="1300"/>
            </a:lvl1pPr>
            <a:lvl2pPr marL="414640" indent="0">
              <a:buNone/>
              <a:defRPr sz="1100"/>
            </a:lvl2pPr>
            <a:lvl3pPr marL="829280" indent="0">
              <a:buNone/>
              <a:defRPr sz="900"/>
            </a:lvl3pPr>
            <a:lvl4pPr marL="1243920" indent="0">
              <a:buNone/>
              <a:defRPr sz="800"/>
            </a:lvl4pPr>
            <a:lvl5pPr marL="1658560" indent="0">
              <a:buNone/>
              <a:defRPr sz="800"/>
            </a:lvl5pPr>
            <a:lvl6pPr marL="2073201" indent="0">
              <a:buNone/>
              <a:defRPr sz="800"/>
            </a:lvl6pPr>
            <a:lvl7pPr marL="2487841" indent="0">
              <a:buNone/>
              <a:defRPr sz="800"/>
            </a:lvl7pPr>
            <a:lvl8pPr marL="2902481" indent="0">
              <a:buNone/>
              <a:defRPr sz="800"/>
            </a:lvl8pPr>
            <a:lvl9pPr marL="3317121" indent="0">
              <a:buNone/>
              <a:defRPr sz="800"/>
            </a:lvl9pPr>
          </a:lstStyle>
          <a:p>
            <a:pPr lvl="0"/>
            <a:r>
              <a:rPr lang="en-US" smtClean="0"/>
              <a:t>Click to edit Master text styles</a:t>
            </a:r>
          </a:p>
        </p:txBody>
      </p:sp>
    </p:spTree>
    <p:extLst>
      <p:ext uri="{BB962C8B-B14F-4D97-AF65-F5344CB8AC3E}">
        <p14:creationId xmlns:p14="http://schemas.microsoft.com/office/powerpoint/2010/main" val="4039719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aphicFrame>
        <p:nvGraphicFramePr>
          <p:cNvPr id="4"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5386"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5387"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5388"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noChangeArrowheads="1"/>
          </p:cNvSpPr>
          <p:nvPr>
            <p:ph type="ftr" sz="quarter" idx="10"/>
          </p:nvPr>
        </p:nvSpPr>
        <p:spPr>
          <a:xfrm>
            <a:off x="2438400" y="6324600"/>
            <a:ext cx="4800600" cy="381000"/>
          </a:xfrm>
          <a:prstGeom prst="rect">
            <a:avLst/>
          </a:prstGeom>
        </p:spPr>
        <p:txBody>
          <a:bodyPr vert="horz" wrap="square" lIns="91420" tIns="45711" rIns="91420" bIns="45711"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vl1pPr>
          </a:lstStyle>
          <a:p>
            <a:pPr>
              <a:defRPr/>
            </a:pPr>
            <a:fld id="{BD41AC4D-0739-984B-8047-6E97FCCB1FDD}" type="slidenum">
              <a:rPr lang="en-US"/>
              <a:pPr>
                <a:defRPr/>
              </a:pPr>
              <a:t>‹#›</a:t>
            </a:fld>
            <a:endParaRPr lang="en-US"/>
          </a:p>
        </p:txBody>
      </p:sp>
      <p:sp>
        <p:nvSpPr>
          <p:cNvPr id="9" name="Rectangle 8"/>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803" y="4800026"/>
            <a:ext cx="5486400" cy="567420"/>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2803" y="612065"/>
            <a:ext cx="5486400" cy="4115952"/>
          </a:xfrm>
        </p:spPr>
        <p:txBody>
          <a:bodyPr/>
          <a:lstStyle>
            <a:lvl1pPr marL="0" indent="0">
              <a:buNone/>
              <a:defRPr sz="2900"/>
            </a:lvl1pPr>
            <a:lvl2pPr marL="414640" indent="0">
              <a:buNone/>
              <a:defRPr sz="2500"/>
            </a:lvl2pPr>
            <a:lvl3pPr marL="829280" indent="0">
              <a:buNone/>
              <a:defRPr sz="2200"/>
            </a:lvl3pPr>
            <a:lvl4pPr marL="1243920" indent="0">
              <a:buNone/>
              <a:defRPr sz="1800"/>
            </a:lvl4pPr>
            <a:lvl5pPr marL="1658560" indent="0">
              <a:buNone/>
              <a:defRPr sz="1800"/>
            </a:lvl5pPr>
            <a:lvl6pPr marL="2073201" indent="0">
              <a:buNone/>
              <a:defRPr sz="1800"/>
            </a:lvl6pPr>
            <a:lvl7pPr marL="2487841" indent="0">
              <a:buNone/>
              <a:defRPr sz="1800"/>
            </a:lvl7pPr>
            <a:lvl8pPr marL="2902481" indent="0">
              <a:buNone/>
              <a:defRPr sz="1800"/>
            </a:lvl8pPr>
            <a:lvl9pPr marL="3317121" indent="0">
              <a:buNone/>
              <a:defRPr sz="1800"/>
            </a:lvl9pPr>
          </a:lstStyle>
          <a:p>
            <a:endParaRPr lang="en-US"/>
          </a:p>
        </p:txBody>
      </p:sp>
      <p:sp>
        <p:nvSpPr>
          <p:cNvPr id="4" name="Text Placeholder 3"/>
          <p:cNvSpPr>
            <a:spLocks noGrp="1"/>
          </p:cNvSpPr>
          <p:nvPr>
            <p:ph type="body" sz="half" idx="2"/>
          </p:nvPr>
        </p:nvSpPr>
        <p:spPr>
          <a:xfrm>
            <a:off x="1792803" y="5367444"/>
            <a:ext cx="5486400" cy="805044"/>
          </a:xfrm>
        </p:spPr>
        <p:txBody>
          <a:bodyPr/>
          <a:lstStyle>
            <a:lvl1pPr marL="0" indent="0">
              <a:buNone/>
              <a:defRPr sz="1300"/>
            </a:lvl1pPr>
            <a:lvl2pPr marL="414640" indent="0">
              <a:buNone/>
              <a:defRPr sz="1100"/>
            </a:lvl2pPr>
            <a:lvl3pPr marL="829280" indent="0">
              <a:buNone/>
              <a:defRPr sz="900"/>
            </a:lvl3pPr>
            <a:lvl4pPr marL="1243920" indent="0">
              <a:buNone/>
              <a:defRPr sz="800"/>
            </a:lvl4pPr>
            <a:lvl5pPr marL="1658560" indent="0">
              <a:buNone/>
              <a:defRPr sz="800"/>
            </a:lvl5pPr>
            <a:lvl6pPr marL="2073201" indent="0">
              <a:buNone/>
              <a:defRPr sz="800"/>
            </a:lvl6pPr>
            <a:lvl7pPr marL="2487841" indent="0">
              <a:buNone/>
              <a:defRPr sz="800"/>
            </a:lvl7pPr>
            <a:lvl8pPr marL="2902481" indent="0">
              <a:buNone/>
              <a:defRPr sz="800"/>
            </a:lvl8pPr>
            <a:lvl9pPr marL="3317121" indent="0">
              <a:buNone/>
              <a:defRPr sz="800"/>
            </a:lvl9pPr>
          </a:lstStyle>
          <a:p>
            <a:pPr lvl="0"/>
            <a:r>
              <a:rPr lang="en-US" smtClean="0"/>
              <a:t>Click to edit Master text styles</a:t>
            </a:r>
          </a:p>
        </p:txBody>
      </p:sp>
    </p:spTree>
    <p:extLst>
      <p:ext uri="{BB962C8B-B14F-4D97-AF65-F5344CB8AC3E}">
        <p14:creationId xmlns:p14="http://schemas.microsoft.com/office/powerpoint/2010/main" val="1071460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97891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6803" y="273631"/>
            <a:ext cx="2053440" cy="584125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6483" y="273631"/>
            <a:ext cx="6022080" cy="584125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094807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30"/>
            <a:ext cx="8213760" cy="1129079"/>
          </a:xfrm>
        </p:spPr>
        <p:txBody>
          <a:bodyPr/>
          <a:lstStyle/>
          <a:p>
            <a:r>
              <a:rPr lang="en-US" smtClean="0"/>
              <a:t>Click to edit Master title style</a:t>
            </a:r>
            <a:endParaRPr lang="en-US"/>
          </a:p>
        </p:txBody>
      </p:sp>
    </p:spTree>
    <p:extLst>
      <p:ext uri="{BB962C8B-B14F-4D97-AF65-F5344CB8AC3E}">
        <p14:creationId xmlns:p14="http://schemas.microsoft.com/office/powerpoint/2010/main" val="2488717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aphicFrame>
        <p:nvGraphicFramePr>
          <p:cNvPr id="4"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6410"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6411"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6412"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7" name="Footer Placeholder 6"/>
          <p:cNvSpPr>
            <a:spLocks noGrp="1" noChangeArrowheads="1"/>
          </p:cNvSpPr>
          <p:nvPr>
            <p:ph type="ftr" sz="quarter" idx="10"/>
          </p:nvPr>
        </p:nvSpPr>
        <p:spPr>
          <a:xfrm>
            <a:off x="2438400" y="6324600"/>
            <a:ext cx="4800600" cy="381000"/>
          </a:xfrm>
          <a:prstGeom prst="rect">
            <a:avLst/>
          </a:prstGeom>
        </p:spPr>
        <p:txBody>
          <a:bodyPr vert="horz" wrap="square" lIns="91420" tIns="45711" rIns="91420" bIns="45711"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8" name="Rectangle 7"/>
          <p:cNvSpPr>
            <a:spLocks noGrp="1" noChangeArrowheads="1"/>
          </p:cNvSpPr>
          <p:nvPr>
            <p:ph type="sldNum" sz="quarter" idx="11"/>
          </p:nvPr>
        </p:nvSpPr>
        <p:spPr/>
        <p:txBody>
          <a:bodyPr/>
          <a:lstStyle>
            <a:lvl1pPr>
              <a:defRPr/>
            </a:lvl1pPr>
          </a:lstStyle>
          <a:p>
            <a:pPr>
              <a:defRPr/>
            </a:pPr>
            <a:fld id="{063573B9-D3FB-C244-AADE-D7A237F16AB4}" type="slidenum">
              <a:rPr lang="en-US"/>
              <a:pPr>
                <a:defRPr/>
              </a:pPr>
              <a:t>‹#›</a:t>
            </a:fld>
            <a:endParaRPr lang="en-US"/>
          </a:p>
        </p:txBody>
      </p:sp>
      <p:sp>
        <p:nvSpPr>
          <p:cNvPr id="9" name="Rectangle 8"/>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7434"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7435"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7436"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524001"/>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524001"/>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noChangeArrowheads="1"/>
          </p:cNvSpPr>
          <p:nvPr>
            <p:ph type="ftr" sz="quarter" idx="10"/>
          </p:nvPr>
        </p:nvSpPr>
        <p:spPr>
          <a:xfrm>
            <a:off x="2438400" y="6324600"/>
            <a:ext cx="4800600" cy="381000"/>
          </a:xfrm>
          <a:prstGeom prst="rect">
            <a:avLst/>
          </a:prstGeom>
        </p:spPr>
        <p:txBody>
          <a:bodyPr vert="horz" wrap="square" lIns="91420" tIns="45711" rIns="91420" bIns="45711"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9" name="Rectangle 8"/>
          <p:cNvSpPr>
            <a:spLocks noGrp="1" noChangeArrowheads="1"/>
          </p:cNvSpPr>
          <p:nvPr>
            <p:ph type="sldNum" sz="quarter" idx="11"/>
          </p:nvPr>
        </p:nvSpPr>
        <p:spPr/>
        <p:txBody>
          <a:bodyPr/>
          <a:lstStyle>
            <a:lvl1pPr>
              <a:defRPr/>
            </a:lvl1pPr>
          </a:lstStyle>
          <a:p>
            <a:pPr>
              <a:defRPr/>
            </a:pPr>
            <a:fld id="{702AD54C-26E4-1149-AD66-5B964545CDCA}" type="slidenum">
              <a:rPr lang="en-US"/>
              <a:pPr>
                <a:defRPr/>
              </a:pPr>
              <a:t>‹#›</a:t>
            </a:fld>
            <a:endParaRPr lang="en-US"/>
          </a:p>
        </p:txBody>
      </p:sp>
      <p:sp>
        <p:nvSpPr>
          <p:cNvPr id="10" name="Rectangle 9"/>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aphicFrame>
        <p:nvGraphicFramePr>
          <p:cNvPr id="7"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8458"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8"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8459"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9"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8460"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4"/>
          <p:cNvSpPr>
            <a:spLocks noGrp="1" noChangeArrowheads="1"/>
          </p:cNvSpPr>
          <p:nvPr>
            <p:ph type="ftr" sz="quarter" idx="10"/>
          </p:nvPr>
        </p:nvSpPr>
        <p:spPr>
          <a:xfrm>
            <a:off x="2438400" y="6324600"/>
            <a:ext cx="4800600" cy="381000"/>
          </a:xfrm>
          <a:prstGeom prst="rect">
            <a:avLst/>
          </a:prstGeom>
        </p:spPr>
        <p:txBody>
          <a:bodyPr vert="horz" wrap="square" lIns="91420" tIns="45711" rIns="91420" bIns="45711"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11" name="Rectangle 5"/>
          <p:cNvSpPr>
            <a:spLocks noGrp="1" noChangeArrowheads="1"/>
          </p:cNvSpPr>
          <p:nvPr>
            <p:ph type="sldNum" sz="quarter" idx="11"/>
          </p:nvPr>
        </p:nvSpPr>
        <p:spPr/>
        <p:txBody>
          <a:bodyPr/>
          <a:lstStyle>
            <a:lvl1pPr>
              <a:defRPr/>
            </a:lvl1pPr>
          </a:lstStyle>
          <a:p>
            <a:pPr>
              <a:defRPr/>
            </a:pPr>
            <a:fld id="{0F8F2A36-4459-CB41-8D36-CB03AEDA69E4}" type="slidenum">
              <a:rPr lang="en-US"/>
              <a:pPr>
                <a:defRPr/>
              </a:pPr>
              <a:t>‹#›</a:t>
            </a:fld>
            <a:endParaRPr lang="en-US"/>
          </a:p>
        </p:txBody>
      </p:sp>
      <p:sp>
        <p:nvSpPr>
          <p:cNvPr id="12" name="Rectangle 7"/>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aphicFrame>
        <p:nvGraphicFramePr>
          <p:cNvPr id="3"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9482"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9483"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5"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49484"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p:txBody>
          <a:bodyPr/>
          <a:lstStyle/>
          <a:p>
            <a:r>
              <a:rPr lang="en-US" smtClean="0"/>
              <a:t>Click to edit Master title style</a:t>
            </a:r>
            <a:endParaRPr lang="en-US"/>
          </a:p>
        </p:txBody>
      </p:sp>
      <p:sp>
        <p:nvSpPr>
          <p:cNvPr id="6" name="Footer Placeholder 5"/>
          <p:cNvSpPr>
            <a:spLocks noGrp="1" noChangeArrowheads="1"/>
          </p:cNvSpPr>
          <p:nvPr>
            <p:ph type="ftr" sz="quarter" idx="10"/>
          </p:nvPr>
        </p:nvSpPr>
        <p:spPr>
          <a:xfrm>
            <a:off x="2438400" y="6324600"/>
            <a:ext cx="4800600" cy="381000"/>
          </a:xfrm>
          <a:prstGeom prst="rect">
            <a:avLst/>
          </a:prstGeom>
        </p:spPr>
        <p:txBody>
          <a:bodyPr vert="horz" wrap="square" lIns="91420" tIns="45711" rIns="91420" bIns="45711"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7" name="Rectangle 6"/>
          <p:cNvSpPr>
            <a:spLocks noGrp="1" noChangeArrowheads="1"/>
          </p:cNvSpPr>
          <p:nvPr>
            <p:ph type="sldNum" sz="quarter" idx="11"/>
          </p:nvPr>
        </p:nvSpPr>
        <p:spPr/>
        <p:txBody>
          <a:bodyPr/>
          <a:lstStyle>
            <a:lvl1pPr>
              <a:defRPr/>
            </a:lvl1pPr>
          </a:lstStyle>
          <a:p>
            <a:pPr>
              <a:defRPr/>
            </a:pPr>
            <a:fld id="{25571CF5-9CC1-A442-B6F0-FFA50AAE1247}" type="slidenum">
              <a:rPr lang="en-US"/>
              <a:pPr>
                <a:defRPr/>
              </a:pPr>
              <a:t>‹#›</a:t>
            </a:fld>
            <a:endParaRPr lang="en-US"/>
          </a:p>
        </p:txBody>
      </p:sp>
      <p:sp>
        <p:nvSpPr>
          <p:cNvPr id="8" name="Rectangle 7"/>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2"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0506"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0507"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4"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0508"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5" name="Footer Placeholder 4"/>
          <p:cNvSpPr>
            <a:spLocks noGrp="1" noChangeArrowheads="1"/>
          </p:cNvSpPr>
          <p:nvPr>
            <p:ph type="ftr" sz="quarter" idx="10"/>
          </p:nvPr>
        </p:nvSpPr>
        <p:spPr>
          <a:xfrm>
            <a:off x="2438400" y="6324600"/>
            <a:ext cx="4800600" cy="381000"/>
          </a:xfrm>
          <a:prstGeom prst="rect">
            <a:avLst/>
          </a:prstGeom>
        </p:spPr>
        <p:txBody>
          <a:bodyPr vert="horz" wrap="square" lIns="91420" tIns="45711" rIns="91420" bIns="45711"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6" name="Rectangle 5"/>
          <p:cNvSpPr>
            <a:spLocks noGrp="1" noChangeArrowheads="1"/>
          </p:cNvSpPr>
          <p:nvPr>
            <p:ph type="sldNum" sz="quarter" idx="11"/>
          </p:nvPr>
        </p:nvSpPr>
        <p:spPr/>
        <p:txBody>
          <a:bodyPr/>
          <a:lstStyle>
            <a:lvl1pPr>
              <a:defRPr/>
            </a:lvl1pPr>
          </a:lstStyle>
          <a:p>
            <a:pPr>
              <a:defRPr/>
            </a:pPr>
            <a:fld id="{008E1DB2-E436-114C-BB6C-60A34271D7C5}" type="slidenum">
              <a:rPr lang="en-US"/>
              <a:pPr>
                <a:defRPr/>
              </a:pPr>
              <a:t>‹#›</a:t>
            </a:fld>
            <a:endParaRPr lang="en-US"/>
          </a:p>
        </p:txBody>
      </p:sp>
      <p:sp>
        <p:nvSpPr>
          <p:cNvPr id="7" name="Rectangle 7"/>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1530"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1531"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1532"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8" name="Footer Placeholder 7"/>
          <p:cNvSpPr>
            <a:spLocks noGrp="1" noChangeArrowheads="1"/>
          </p:cNvSpPr>
          <p:nvPr>
            <p:ph type="ftr" sz="quarter" idx="10"/>
          </p:nvPr>
        </p:nvSpPr>
        <p:spPr>
          <a:xfrm>
            <a:off x="2438400" y="6324600"/>
            <a:ext cx="4800600" cy="381000"/>
          </a:xfrm>
          <a:prstGeom prst="rect">
            <a:avLst/>
          </a:prstGeom>
        </p:spPr>
        <p:txBody>
          <a:bodyPr vert="horz" wrap="square" lIns="91420" tIns="45711" rIns="91420" bIns="45711"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9" name="Rectangle 8"/>
          <p:cNvSpPr>
            <a:spLocks noGrp="1" noChangeArrowheads="1"/>
          </p:cNvSpPr>
          <p:nvPr>
            <p:ph type="sldNum" sz="quarter" idx="11"/>
          </p:nvPr>
        </p:nvSpPr>
        <p:spPr/>
        <p:txBody>
          <a:bodyPr/>
          <a:lstStyle>
            <a:lvl1pPr>
              <a:defRPr/>
            </a:lvl1pPr>
          </a:lstStyle>
          <a:p>
            <a:pPr>
              <a:defRPr/>
            </a:pPr>
            <a:fld id="{9ED820EE-628E-4041-919D-2F9BDDDE3008}" type="slidenum">
              <a:rPr lang="en-US"/>
              <a:pPr>
                <a:defRPr/>
              </a:pPr>
              <a:t>‹#›</a:t>
            </a:fld>
            <a:endParaRPr lang="en-US"/>
          </a:p>
        </p:txBody>
      </p:sp>
      <p:sp>
        <p:nvSpPr>
          <p:cNvPr id="10" name="Rectangle 9"/>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aphicFrame>
        <p:nvGraphicFramePr>
          <p:cNvPr id="5"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2554" r:id="rId3" imgW="0" imgH="0" progId="PowerPoint.Show.8">
                  <p:embed/>
                </p:oleObj>
              </mc:Choice>
              <mc:Fallback>
                <p:oleObj r:id="rId3"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6"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2555" r:id="rId4" imgW="0" imgH="0" progId="PowerPoint.Show.8">
                  <p:embed/>
                </p:oleObj>
              </mc:Choice>
              <mc:Fallback>
                <p:oleObj r:id="rId4" imgW="0" imgH="0" progId="PowerPoint.Show.8">
                  <p:embed/>
                  <p:pic>
                    <p:nvPicPr>
                      <p:cNvPr id="0" name="Rectangle 3"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7" name="Rectangle 4"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52556" r:id="rId5" imgW="0" imgH="0" progId="PowerPoint.Show.8">
                  <p:embed/>
                </p:oleObj>
              </mc:Choice>
              <mc:Fallback>
                <p:oleObj r:id="rId5" imgW="0" imgH="0" progId="PowerPoint.Show.8">
                  <p:embed/>
                  <p:pic>
                    <p:nvPicPr>
                      <p:cNvPr id="0" name="Rectangle 4"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8" name="Footer Placeholder 7"/>
          <p:cNvSpPr>
            <a:spLocks noGrp="1" noChangeArrowheads="1"/>
          </p:cNvSpPr>
          <p:nvPr>
            <p:ph type="ftr" sz="quarter" idx="10"/>
          </p:nvPr>
        </p:nvSpPr>
        <p:spPr>
          <a:xfrm>
            <a:off x="2438400" y="6324600"/>
            <a:ext cx="4800600" cy="381000"/>
          </a:xfrm>
          <a:prstGeom prst="rect">
            <a:avLst/>
          </a:prstGeom>
        </p:spPr>
        <p:txBody>
          <a:bodyPr vert="horz" wrap="square" lIns="91420" tIns="45711" rIns="91420" bIns="45711" numCol="1" anchor="t" anchorCtr="0" compatLnSpc="1">
            <a:prstTxWarp prst="textNoShape">
              <a:avLst/>
            </a:prstTxWarp>
          </a:bodyPr>
          <a:lstStyle>
            <a:lvl1pPr>
              <a:defRPr sz="1400">
                <a:latin typeface="Times New Roman" pitchFamily="-111" charset="0"/>
              </a:defRPr>
            </a:lvl1pPr>
          </a:lstStyle>
          <a:p>
            <a:pPr>
              <a:defRPr/>
            </a:pPr>
            <a:endParaRPr lang="en-US"/>
          </a:p>
        </p:txBody>
      </p:sp>
      <p:sp>
        <p:nvSpPr>
          <p:cNvPr id="9" name="Rectangle 8"/>
          <p:cNvSpPr>
            <a:spLocks noGrp="1" noChangeArrowheads="1"/>
          </p:cNvSpPr>
          <p:nvPr>
            <p:ph type="sldNum" sz="quarter" idx="11"/>
          </p:nvPr>
        </p:nvSpPr>
        <p:spPr/>
        <p:txBody>
          <a:bodyPr/>
          <a:lstStyle>
            <a:lvl1pPr>
              <a:defRPr/>
            </a:lvl1pPr>
          </a:lstStyle>
          <a:p>
            <a:pPr>
              <a:defRPr/>
            </a:pPr>
            <a:fld id="{AF121044-B7E1-0B4A-ABF7-178C344045AE}" type="slidenum">
              <a:rPr lang="en-US"/>
              <a:pPr>
                <a:defRPr/>
              </a:pPr>
              <a:t>‹#›</a:t>
            </a:fld>
            <a:endParaRPr lang="en-US"/>
          </a:p>
        </p:txBody>
      </p:sp>
      <p:sp>
        <p:nvSpPr>
          <p:cNvPr id="10" name="Rectangle 9"/>
          <p:cNvSpPr>
            <a:spLocks noGrp="1" noChangeArrowheads="1"/>
          </p:cNvSpPr>
          <p:nvPr>
            <p:ph type="dt" sz="half" idx="12"/>
          </p:nvPr>
        </p:nvSpPr>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vmlDrawing" Target="../drawings/vmlDrawing1.vml"/><Relationship Id="rId14" Type="http://schemas.openxmlformats.org/officeDocument/2006/relationships/oleObject" Target="../embeddings/oleObject1.bin"/><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6EC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990600" y="304802"/>
            <a:ext cx="6705600" cy="609600"/>
          </a:xfrm>
          <a:prstGeom prst="rect">
            <a:avLst/>
          </a:prstGeom>
          <a:noFill/>
          <a:ln w="12700">
            <a:noFill/>
            <a:miter lim="800000"/>
            <a:headEnd/>
            <a:tailEnd/>
          </a:ln>
        </p:spPr>
        <p:txBody>
          <a:bodyPr vert="horz" wrap="square" lIns="90469" tIns="44441" rIns="90469" bIns="4444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524001"/>
            <a:ext cx="7772400" cy="4572000"/>
          </a:xfrm>
          <a:prstGeom prst="rect">
            <a:avLst/>
          </a:prstGeom>
          <a:noFill/>
          <a:ln w="12700">
            <a:noFill/>
            <a:miter lim="800000"/>
            <a:headEnd/>
            <a:tailEnd/>
          </a:ln>
        </p:spPr>
        <p:txBody>
          <a:bodyPr vert="horz" wrap="square" lIns="90469" tIns="44441" rIns="90469" bIns="4444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9" name="Rectangle 5"/>
          <p:cNvSpPr>
            <a:spLocks noGrp="1" noChangeArrowheads="1"/>
          </p:cNvSpPr>
          <p:nvPr>
            <p:ph type="sldNum" sz="quarter" idx="4"/>
          </p:nvPr>
        </p:nvSpPr>
        <p:spPr bwMode="auto">
          <a:xfrm>
            <a:off x="7391400" y="6400800"/>
            <a:ext cx="1371600" cy="457200"/>
          </a:xfrm>
          <a:prstGeom prst="rect">
            <a:avLst/>
          </a:prstGeom>
          <a:noFill/>
          <a:ln w="12700">
            <a:noFill/>
            <a:miter lim="800000"/>
            <a:headEnd/>
            <a:tailEnd/>
          </a:ln>
          <a:effectLst/>
        </p:spPr>
        <p:txBody>
          <a:bodyPr vert="horz" wrap="square" lIns="91420" tIns="45711" rIns="91420" bIns="45711" numCol="1" anchor="t" anchorCtr="0" compatLnSpc="1">
            <a:prstTxWarp prst="textNoShape">
              <a:avLst/>
            </a:prstTxWarp>
          </a:bodyPr>
          <a:lstStyle>
            <a:lvl1pPr algn="r">
              <a:defRPr sz="1400">
                <a:latin typeface="Times New Roman" pitchFamily="-111" charset="0"/>
              </a:defRPr>
            </a:lvl1pPr>
          </a:lstStyle>
          <a:p>
            <a:pPr>
              <a:defRPr/>
            </a:pPr>
            <a:fld id="{457A2924-550F-A844-B488-20E48614E02E}" type="slidenum">
              <a:rPr lang="en-US"/>
              <a:pPr>
                <a:defRPr/>
              </a:pPr>
              <a:t>‹#›</a:t>
            </a:fld>
            <a:endParaRPr lang="en-US"/>
          </a:p>
        </p:txBody>
      </p:sp>
      <p:sp>
        <p:nvSpPr>
          <p:cNvPr id="1031" name="Rectangle 7"/>
          <p:cNvSpPr>
            <a:spLocks noGrp="1" noChangeArrowheads="1"/>
          </p:cNvSpPr>
          <p:nvPr>
            <p:ph type="dt" sz="half" idx="2"/>
          </p:nvPr>
        </p:nvSpPr>
        <p:spPr bwMode="auto">
          <a:xfrm>
            <a:off x="0" y="6400800"/>
            <a:ext cx="1905000" cy="457200"/>
          </a:xfrm>
          <a:prstGeom prst="rect">
            <a:avLst/>
          </a:prstGeom>
          <a:noFill/>
          <a:ln w="9525">
            <a:noFill/>
            <a:miter lim="800000"/>
            <a:headEnd/>
            <a:tailEnd/>
          </a:ln>
          <a:effectLst/>
        </p:spPr>
        <p:txBody>
          <a:bodyPr vert="horz" wrap="square" lIns="91420" tIns="45711" rIns="91420" bIns="45711" numCol="1" anchor="t" anchorCtr="0" compatLnSpc="1">
            <a:prstTxWarp prst="textNoShape">
              <a:avLst/>
            </a:prstTxWarp>
          </a:bodyPr>
          <a:lstStyle>
            <a:lvl1pPr>
              <a:defRPr sz="800" b="1">
                <a:latin typeface="Helvetica" pitchFamily="-111" charset="0"/>
              </a:defRPr>
            </a:lvl1pPr>
          </a:lstStyle>
          <a:p>
            <a:pPr>
              <a:defRPr/>
            </a:pPr>
            <a:endParaRPr lang="en-US"/>
          </a:p>
        </p:txBody>
      </p:sp>
      <p:graphicFrame>
        <p:nvGraphicFramePr>
          <p:cNvPr id="1026" name="Base" hidden="1"/>
          <p:cNvGraphicFramePr>
            <a:graphicFrameLocks/>
          </p:cNvGraphicFramePr>
          <p:nvPr/>
        </p:nvGraphicFramePr>
        <p:xfrm>
          <a:off x="1524000" y="1397000"/>
          <a:ext cx="6096000" cy="4064000"/>
        </p:xfrm>
        <a:graphic>
          <a:graphicData uri="http://schemas.openxmlformats.org/presentationml/2006/ole">
            <mc:AlternateContent xmlns:mc="http://schemas.openxmlformats.org/markup-compatibility/2006">
              <mc:Choice xmlns:v="urn:schemas-microsoft-com:vml" Requires="v">
                <p:oleObj spid="_x0000_s1142" r:id="rId14" imgW="0" imgH="0" progId="PowerPoint.Show.8">
                  <p:embed/>
                </p:oleObj>
              </mc:Choice>
              <mc:Fallback>
                <p:oleObj r:id="rId14" imgW="0" imgH="0" progId="PowerPoint.Show.8">
                  <p:embed/>
                  <p:pic>
                    <p:nvPicPr>
                      <p:cNvPr id="0" name="Base" hidden="1"/>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524000" y="1397000"/>
                        <a:ext cx="6096000" cy="406400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hdr="0" ftr="0" dt="0"/>
  <p:txStyles>
    <p:titleStyle>
      <a:lvl1pPr algn="ctr" rtl="0" eaLnBrk="0" fontAlgn="base" hangingPunct="0">
        <a:spcBef>
          <a:spcPct val="0"/>
        </a:spcBef>
        <a:spcAft>
          <a:spcPct val="0"/>
        </a:spcAft>
        <a:defRPr sz="3200" b="1">
          <a:solidFill>
            <a:srgbClr val="FF0000"/>
          </a:solidFill>
          <a:latin typeface="+mj-lt"/>
          <a:ea typeface="ＭＳ Ｐゴシック" charset="-128"/>
          <a:cs typeface="ＭＳ Ｐゴシック" charset="-128"/>
        </a:defRPr>
      </a:lvl1pPr>
      <a:lvl2pPr algn="ctr" rtl="0" eaLnBrk="0" fontAlgn="base" hangingPunct="0">
        <a:spcBef>
          <a:spcPct val="0"/>
        </a:spcBef>
        <a:spcAft>
          <a:spcPct val="0"/>
        </a:spcAft>
        <a:defRPr sz="3200" b="1">
          <a:solidFill>
            <a:srgbClr val="FF0000"/>
          </a:solidFill>
          <a:latin typeface="Comic Sans MS" charset="0"/>
          <a:ea typeface="ＭＳ Ｐゴシック" charset="-128"/>
          <a:cs typeface="ＭＳ Ｐゴシック" charset="-128"/>
        </a:defRPr>
      </a:lvl2pPr>
      <a:lvl3pPr algn="ctr" rtl="0" eaLnBrk="0" fontAlgn="base" hangingPunct="0">
        <a:spcBef>
          <a:spcPct val="0"/>
        </a:spcBef>
        <a:spcAft>
          <a:spcPct val="0"/>
        </a:spcAft>
        <a:defRPr sz="3200" b="1">
          <a:solidFill>
            <a:srgbClr val="FF0000"/>
          </a:solidFill>
          <a:latin typeface="Comic Sans MS" charset="0"/>
          <a:ea typeface="ＭＳ Ｐゴシック" charset="-128"/>
          <a:cs typeface="ＭＳ Ｐゴシック" charset="-128"/>
        </a:defRPr>
      </a:lvl3pPr>
      <a:lvl4pPr algn="ctr" rtl="0" eaLnBrk="0" fontAlgn="base" hangingPunct="0">
        <a:spcBef>
          <a:spcPct val="0"/>
        </a:spcBef>
        <a:spcAft>
          <a:spcPct val="0"/>
        </a:spcAft>
        <a:defRPr sz="3200" b="1">
          <a:solidFill>
            <a:srgbClr val="FF0000"/>
          </a:solidFill>
          <a:latin typeface="Comic Sans MS" charset="0"/>
          <a:ea typeface="ＭＳ Ｐゴシック" charset="-128"/>
          <a:cs typeface="ＭＳ Ｐゴシック" charset="-128"/>
        </a:defRPr>
      </a:lvl4pPr>
      <a:lvl5pPr algn="ctr" rtl="0" eaLnBrk="0" fontAlgn="base" hangingPunct="0">
        <a:spcBef>
          <a:spcPct val="0"/>
        </a:spcBef>
        <a:spcAft>
          <a:spcPct val="0"/>
        </a:spcAft>
        <a:defRPr sz="3200" b="1">
          <a:solidFill>
            <a:srgbClr val="FF0000"/>
          </a:solidFill>
          <a:latin typeface="Comic Sans MS" charset="0"/>
          <a:ea typeface="ＭＳ Ｐゴシック" charset="-128"/>
          <a:cs typeface="ＭＳ Ｐゴシック" charset="-128"/>
        </a:defRPr>
      </a:lvl5pPr>
      <a:lvl6pPr marL="457106" algn="ctr" rtl="0" eaLnBrk="0" fontAlgn="base" hangingPunct="0">
        <a:spcBef>
          <a:spcPct val="0"/>
        </a:spcBef>
        <a:spcAft>
          <a:spcPct val="0"/>
        </a:spcAft>
        <a:defRPr sz="3200" b="1">
          <a:solidFill>
            <a:srgbClr val="FF0000"/>
          </a:solidFill>
          <a:latin typeface="Comic Sans MS" charset="0"/>
        </a:defRPr>
      </a:lvl6pPr>
      <a:lvl7pPr marL="914210" algn="ctr" rtl="0" eaLnBrk="0" fontAlgn="base" hangingPunct="0">
        <a:spcBef>
          <a:spcPct val="0"/>
        </a:spcBef>
        <a:spcAft>
          <a:spcPct val="0"/>
        </a:spcAft>
        <a:defRPr sz="3200" b="1">
          <a:solidFill>
            <a:srgbClr val="FF0000"/>
          </a:solidFill>
          <a:latin typeface="Comic Sans MS" charset="0"/>
        </a:defRPr>
      </a:lvl7pPr>
      <a:lvl8pPr marL="1371316" algn="ctr" rtl="0" eaLnBrk="0" fontAlgn="base" hangingPunct="0">
        <a:spcBef>
          <a:spcPct val="0"/>
        </a:spcBef>
        <a:spcAft>
          <a:spcPct val="0"/>
        </a:spcAft>
        <a:defRPr sz="3200" b="1">
          <a:solidFill>
            <a:srgbClr val="FF0000"/>
          </a:solidFill>
          <a:latin typeface="Comic Sans MS" charset="0"/>
        </a:defRPr>
      </a:lvl8pPr>
      <a:lvl9pPr marL="1828421" algn="ctr" rtl="0" eaLnBrk="0" fontAlgn="base" hangingPunct="0">
        <a:spcBef>
          <a:spcPct val="0"/>
        </a:spcBef>
        <a:spcAft>
          <a:spcPct val="0"/>
        </a:spcAft>
        <a:defRPr sz="3200" b="1">
          <a:solidFill>
            <a:srgbClr val="FF0000"/>
          </a:solidFill>
          <a:latin typeface="Comic Sans MS" charset="0"/>
        </a:defRPr>
      </a:lvl9pPr>
    </p:titleStyle>
    <p:bodyStyle>
      <a:lvl1pPr marL="342829" indent="-342829" algn="l" rtl="0" eaLnBrk="0" fontAlgn="base" hangingPunct="0">
        <a:spcBef>
          <a:spcPct val="20000"/>
        </a:spcBef>
        <a:spcAft>
          <a:spcPct val="0"/>
        </a:spcAft>
        <a:buSzPct val="100000"/>
        <a:buChar char="•"/>
        <a:defRPr sz="2000" b="1">
          <a:solidFill>
            <a:srgbClr val="FF0000"/>
          </a:solidFill>
          <a:latin typeface="+mn-lt"/>
          <a:ea typeface="ＭＳ Ｐゴシック" charset="-128"/>
          <a:cs typeface="ＭＳ Ｐゴシック" charset="-128"/>
        </a:defRPr>
      </a:lvl1pPr>
      <a:lvl2pPr marL="742796" indent="-285690" algn="l" rtl="0" eaLnBrk="0" fontAlgn="base" hangingPunct="0">
        <a:spcBef>
          <a:spcPct val="20000"/>
        </a:spcBef>
        <a:spcAft>
          <a:spcPct val="0"/>
        </a:spcAft>
        <a:buSzPct val="100000"/>
        <a:buChar char="–"/>
        <a:defRPr sz="2000" b="1">
          <a:solidFill>
            <a:srgbClr val="000099"/>
          </a:solidFill>
          <a:latin typeface="+mn-lt"/>
          <a:ea typeface="ＭＳ Ｐゴシック" charset="-128"/>
        </a:defRPr>
      </a:lvl2pPr>
      <a:lvl3pPr marL="1142764" indent="-228553" algn="l" rtl="0" eaLnBrk="0" fontAlgn="base" hangingPunct="0">
        <a:spcBef>
          <a:spcPct val="20000"/>
        </a:spcBef>
        <a:spcAft>
          <a:spcPct val="0"/>
        </a:spcAft>
        <a:buSzPct val="100000"/>
        <a:buChar char="•"/>
        <a:defRPr sz="2000" b="1">
          <a:solidFill>
            <a:schemeClr val="tx1"/>
          </a:solidFill>
          <a:latin typeface="+mn-lt"/>
          <a:ea typeface="ＭＳ Ｐゴシック" charset="-128"/>
        </a:defRPr>
      </a:lvl3pPr>
      <a:lvl4pPr marL="1599868" indent="-228553" algn="l" rtl="0" eaLnBrk="0" fontAlgn="base" hangingPunct="0">
        <a:spcBef>
          <a:spcPct val="20000"/>
        </a:spcBef>
        <a:spcAft>
          <a:spcPct val="0"/>
        </a:spcAft>
        <a:buSzPct val="100000"/>
        <a:buChar char="–"/>
        <a:defRPr sz="2000">
          <a:solidFill>
            <a:schemeClr val="tx1"/>
          </a:solidFill>
          <a:latin typeface="+mn-lt"/>
          <a:ea typeface="ＭＳ Ｐゴシック" charset="-128"/>
        </a:defRPr>
      </a:lvl4pPr>
      <a:lvl5pPr marL="2056974" indent="-228553" algn="l" rtl="0" eaLnBrk="0" fontAlgn="base" hangingPunct="0">
        <a:spcBef>
          <a:spcPct val="20000"/>
        </a:spcBef>
        <a:spcAft>
          <a:spcPct val="0"/>
        </a:spcAft>
        <a:buSzPct val="100000"/>
        <a:buChar char="»"/>
        <a:defRPr sz="2000">
          <a:solidFill>
            <a:schemeClr val="tx1"/>
          </a:solidFill>
          <a:latin typeface="+mn-lt"/>
          <a:ea typeface="ＭＳ Ｐゴシック" charset="-128"/>
        </a:defRPr>
      </a:lvl5pPr>
      <a:lvl6pPr marL="2514079" indent="-228553" algn="l" rtl="0" eaLnBrk="0" fontAlgn="base" hangingPunct="0">
        <a:spcBef>
          <a:spcPct val="20000"/>
        </a:spcBef>
        <a:spcAft>
          <a:spcPct val="0"/>
        </a:spcAft>
        <a:buSzPct val="100000"/>
        <a:buChar char="»"/>
        <a:defRPr sz="2000">
          <a:solidFill>
            <a:schemeClr val="tx1"/>
          </a:solidFill>
          <a:latin typeface="+mn-lt"/>
          <a:ea typeface="ＭＳ Ｐゴシック" charset="-128"/>
        </a:defRPr>
      </a:lvl6pPr>
      <a:lvl7pPr marL="2971184" indent="-228553" algn="l" rtl="0" eaLnBrk="0" fontAlgn="base" hangingPunct="0">
        <a:spcBef>
          <a:spcPct val="20000"/>
        </a:spcBef>
        <a:spcAft>
          <a:spcPct val="0"/>
        </a:spcAft>
        <a:buSzPct val="100000"/>
        <a:buChar char="»"/>
        <a:defRPr sz="2000">
          <a:solidFill>
            <a:schemeClr val="tx1"/>
          </a:solidFill>
          <a:latin typeface="+mn-lt"/>
          <a:ea typeface="ＭＳ Ｐゴシック" charset="-128"/>
        </a:defRPr>
      </a:lvl7pPr>
      <a:lvl8pPr marL="3428289" indent="-228553" algn="l" rtl="0" eaLnBrk="0" fontAlgn="base" hangingPunct="0">
        <a:spcBef>
          <a:spcPct val="20000"/>
        </a:spcBef>
        <a:spcAft>
          <a:spcPct val="0"/>
        </a:spcAft>
        <a:buSzPct val="100000"/>
        <a:buChar char="»"/>
        <a:defRPr sz="2000">
          <a:solidFill>
            <a:schemeClr val="tx1"/>
          </a:solidFill>
          <a:latin typeface="+mn-lt"/>
          <a:ea typeface="ＭＳ Ｐゴシック" charset="-128"/>
        </a:defRPr>
      </a:lvl8pPr>
      <a:lvl9pPr marL="3885394" indent="-228553" algn="l" rtl="0" eaLnBrk="0" fontAlgn="base" hangingPunct="0">
        <a:spcBef>
          <a:spcPct val="20000"/>
        </a:spcBef>
        <a:spcAft>
          <a:spcPct val="0"/>
        </a:spcAft>
        <a:buSzPct val="100000"/>
        <a:buChar char="»"/>
        <a:defRPr sz="2000">
          <a:solidFill>
            <a:schemeClr val="tx1"/>
          </a:solidFill>
          <a:latin typeface="+mn-lt"/>
          <a:ea typeface="ＭＳ Ｐゴシック" charset="-128"/>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6ECFF"/>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456480" y="6247378"/>
            <a:ext cx="2119680" cy="462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27" tIns="41464" rIns="82927" bIns="41464" anchor="ctr"/>
          <a:lstStyle/>
          <a:p>
            <a:pPr defTabSz="414640" eaLnBrk="1">
              <a:lnSpc>
                <a:spcPct val="93000"/>
              </a:lnSpc>
              <a:buClr>
                <a:srgbClr val="000000"/>
              </a:buClr>
              <a:buSzPct val="100000"/>
              <a:buFont typeface="Times New Roman" charset="0"/>
              <a:buNone/>
            </a:pPr>
            <a:endParaRPr lang="en-US" sz="1800" smtClean="0">
              <a:solidFill>
                <a:srgbClr val="FFFFFF"/>
              </a:solidFill>
              <a:latin typeface="Arial" charset="0"/>
              <a:ea typeface="ＭＳ Ｐゴシック" charset="0"/>
              <a:cs typeface="DejaVu Sans" charset="0"/>
            </a:endParaRPr>
          </a:p>
        </p:txBody>
      </p:sp>
      <p:sp>
        <p:nvSpPr>
          <p:cNvPr id="1026" name="Rectangle 2"/>
          <p:cNvSpPr>
            <a:spLocks noChangeArrowheads="1"/>
          </p:cNvSpPr>
          <p:nvPr/>
        </p:nvSpPr>
        <p:spPr bwMode="auto">
          <a:xfrm>
            <a:off x="3127680" y="6247378"/>
            <a:ext cx="2888640" cy="462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2927" tIns="41464" rIns="82927" bIns="41464" anchor="ctr"/>
          <a:lstStyle/>
          <a:p>
            <a:pPr defTabSz="414640" eaLnBrk="1">
              <a:lnSpc>
                <a:spcPct val="93000"/>
              </a:lnSpc>
              <a:buClr>
                <a:srgbClr val="000000"/>
              </a:buClr>
              <a:buSzPct val="100000"/>
              <a:buFont typeface="Times New Roman" charset="0"/>
              <a:buNone/>
            </a:pPr>
            <a:endParaRPr lang="en-US" sz="1800" smtClean="0">
              <a:solidFill>
                <a:srgbClr val="FFFFFF"/>
              </a:solidFill>
              <a:latin typeface="Arial" charset="0"/>
              <a:ea typeface="ＭＳ Ｐゴシック" charset="0"/>
              <a:cs typeface="DejaVu Sans" charset="0"/>
            </a:endParaRPr>
          </a:p>
        </p:txBody>
      </p:sp>
      <p:sp>
        <p:nvSpPr>
          <p:cNvPr id="1027" name="Rectangle 3"/>
          <p:cNvSpPr>
            <a:spLocks noGrp="1" noChangeArrowheads="1"/>
          </p:cNvSpPr>
          <p:nvPr>
            <p:ph type="title"/>
          </p:nvPr>
        </p:nvSpPr>
        <p:spPr bwMode="auto">
          <a:xfrm>
            <a:off x="456480" y="273630"/>
            <a:ext cx="8213760" cy="112907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028" name="Rectangle 4"/>
          <p:cNvSpPr>
            <a:spLocks noGrp="1" noChangeArrowheads="1"/>
          </p:cNvSpPr>
          <p:nvPr>
            <p:ph type="body" idx="1"/>
          </p:nvPr>
        </p:nvSpPr>
        <p:spPr bwMode="auto">
          <a:xfrm>
            <a:off x="456480" y="1604328"/>
            <a:ext cx="8213760" cy="4510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0" tIns="25466"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 id="2147483987" r:id="rId12"/>
  </p:sldLayoutIdLst>
  <p:hf hdr="0" ftr="0" dt="0"/>
  <p:txStyles>
    <p:titleStyle>
      <a:lvl1pPr algn="ctr" defTabSz="414640"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mj-lt"/>
          <a:ea typeface="+mj-ea"/>
          <a:cs typeface="+mj-cs"/>
        </a:defRPr>
      </a:lvl1pPr>
      <a:lvl2pPr marL="673790" indent="-259151" algn="ctr" defTabSz="414640"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2pPr>
      <a:lvl3pPr marL="1036599" indent="-207320" algn="ctr" defTabSz="414640"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3pPr>
      <a:lvl4pPr marL="1451240" indent="-207320" algn="ctr" defTabSz="414640"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4pPr>
      <a:lvl5pPr marL="1865880" indent="-207320" algn="ctr" defTabSz="414640"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5pPr>
      <a:lvl6pPr marL="2280522" indent="-207320" algn="ctr" defTabSz="414640"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6pPr>
      <a:lvl7pPr marL="2695161" indent="-207320" algn="ctr" defTabSz="414640"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7pPr>
      <a:lvl8pPr marL="3109802" indent="-207320" algn="ctr" defTabSz="414640"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8pPr>
      <a:lvl9pPr marL="3524441" indent="-207320" algn="ctr" defTabSz="414640" rtl="0" fontAlgn="base" hangingPunct="0">
        <a:lnSpc>
          <a:spcPct val="93000"/>
        </a:lnSpc>
        <a:spcBef>
          <a:spcPct val="0"/>
        </a:spcBef>
        <a:spcAft>
          <a:spcPct val="0"/>
        </a:spcAft>
        <a:buClr>
          <a:srgbClr val="000000"/>
        </a:buClr>
        <a:buSzPct val="100000"/>
        <a:buFont typeface="Times New Roman" charset="0"/>
        <a:defRPr sz="4000">
          <a:solidFill>
            <a:srgbClr val="000000"/>
          </a:solidFill>
          <a:latin typeface="Arial" charset="0"/>
          <a:ea typeface="ＭＳ Ｐゴシック" charset="0"/>
          <a:cs typeface="DejaVu Sans" charset="0"/>
        </a:defRPr>
      </a:lvl9pPr>
    </p:titleStyle>
    <p:bodyStyle>
      <a:lvl1pPr marL="310981" indent="-310981" algn="l" defTabSz="414640" rtl="0" fontAlgn="base" hangingPunct="0">
        <a:lnSpc>
          <a:spcPct val="93000"/>
        </a:lnSpc>
        <a:spcBef>
          <a:spcPct val="0"/>
        </a:spcBef>
        <a:spcAft>
          <a:spcPts val="1293"/>
        </a:spcAft>
        <a:buClr>
          <a:srgbClr val="000000"/>
        </a:buClr>
        <a:buSzPct val="100000"/>
        <a:buFont typeface="Times New Roman" charset="0"/>
        <a:defRPr sz="2900">
          <a:solidFill>
            <a:srgbClr val="000000"/>
          </a:solidFill>
          <a:latin typeface="+mn-lt"/>
          <a:ea typeface="+mn-ea"/>
          <a:cs typeface="+mn-cs"/>
        </a:defRPr>
      </a:lvl1pPr>
      <a:lvl2pPr marL="673790" indent="-259151" algn="l" defTabSz="414640" rtl="0" fontAlgn="base" hangingPunct="0">
        <a:lnSpc>
          <a:spcPct val="93000"/>
        </a:lnSpc>
        <a:spcBef>
          <a:spcPct val="0"/>
        </a:spcBef>
        <a:spcAft>
          <a:spcPts val="1032"/>
        </a:spcAft>
        <a:buClr>
          <a:srgbClr val="000000"/>
        </a:buClr>
        <a:buSzPct val="100000"/>
        <a:buFont typeface="Times New Roman" charset="0"/>
        <a:defRPr sz="2500">
          <a:solidFill>
            <a:srgbClr val="000000"/>
          </a:solidFill>
          <a:latin typeface="+mn-lt"/>
          <a:ea typeface="+mn-ea"/>
          <a:cs typeface="+mn-cs"/>
        </a:defRPr>
      </a:lvl2pPr>
      <a:lvl3pPr marL="1036599" indent="-207320" algn="l" defTabSz="414640" rtl="0" fontAlgn="base" hangingPunct="0">
        <a:lnSpc>
          <a:spcPct val="93000"/>
        </a:lnSpc>
        <a:spcBef>
          <a:spcPct val="0"/>
        </a:spcBef>
        <a:spcAft>
          <a:spcPts val="771"/>
        </a:spcAft>
        <a:buClr>
          <a:srgbClr val="000000"/>
        </a:buClr>
        <a:buSzPct val="100000"/>
        <a:buFont typeface="Times New Roman" charset="0"/>
        <a:defRPr sz="2200">
          <a:solidFill>
            <a:srgbClr val="000000"/>
          </a:solidFill>
          <a:latin typeface="+mn-lt"/>
          <a:ea typeface="+mn-ea"/>
          <a:cs typeface="+mn-cs"/>
        </a:defRPr>
      </a:lvl3pPr>
      <a:lvl4pPr marL="1451240" indent="-207320" algn="l" defTabSz="414640" rtl="0" fontAlgn="base" hangingPunct="0">
        <a:lnSpc>
          <a:spcPct val="93000"/>
        </a:lnSpc>
        <a:spcBef>
          <a:spcPct val="0"/>
        </a:spcBef>
        <a:spcAft>
          <a:spcPts val="522"/>
        </a:spcAft>
        <a:buClr>
          <a:srgbClr val="000000"/>
        </a:buClr>
        <a:buSzPct val="100000"/>
        <a:buFont typeface="Times New Roman" charset="0"/>
        <a:defRPr sz="1800">
          <a:solidFill>
            <a:srgbClr val="000000"/>
          </a:solidFill>
          <a:latin typeface="+mn-lt"/>
          <a:ea typeface="+mn-ea"/>
          <a:cs typeface="+mn-cs"/>
        </a:defRPr>
      </a:lvl4pPr>
      <a:lvl5pPr marL="1865880" indent="-207320" algn="l" defTabSz="414640"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5pPr>
      <a:lvl6pPr marL="2280522" indent="-207320" algn="l" defTabSz="414640"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6pPr>
      <a:lvl7pPr marL="2695161" indent="-207320" algn="l" defTabSz="414640"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7pPr>
      <a:lvl8pPr marL="3109802" indent="-207320" algn="l" defTabSz="414640"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8pPr>
      <a:lvl9pPr marL="3524441" indent="-207320" algn="l" defTabSz="414640" rtl="0" fontAlgn="base" hangingPunct="0">
        <a:lnSpc>
          <a:spcPct val="93000"/>
        </a:lnSpc>
        <a:spcBef>
          <a:spcPct val="0"/>
        </a:spcBef>
        <a:spcAft>
          <a:spcPts val="261"/>
        </a:spcAft>
        <a:buClr>
          <a:srgbClr val="000000"/>
        </a:buClr>
        <a:buSzPct val="100000"/>
        <a:buFont typeface="Times New Roman" charset="0"/>
        <a:defRPr sz="1800">
          <a:solidFill>
            <a:srgbClr val="000000"/>
          </a:solidFill>
          <a:latin typeface="+mn-lt"/>
          <a:ea typeface="+mn-ea"/>
          <a:cs typeface="+mn-cs"/>
        </a:defRPr>
      </a:lvl9pPr>
    </p:bodyStyle>
    <p:otherStyle>
      <a:defPPr>
        <a:defRPr lang="en-US"/>
      </a:defPPr>
      <a:lvl1pPr marL="0" algn="l" defTabSz="414640" rtl="0" eaLnBrk="1" latinLnBrk="0" hangingPunct="1">
        <a:defRPr sz="1600" kern="1200">
          <a:solidFill>
            <a:schemeClr val="tx1"/>
          </a:solidFill>
          <a:latin typeface="+mn-lt"/>
          <a:ea typeface="+mn-ea"/>
          <a:cs typeface="+mn-cs"/>
        </a:defRPr>
      </a:lvl1pPr>
      <a:lvl2pPr marL="414640" algn="l" defTabSz="414640" rtl="0" eaLnBrk="1" latinLnBrk="0" hangingPunct="1">
        <a:defRPr sz="1600" kern="1200">
          <a:solidFill>
            <a:schemeClr val="tx1"/>
          </a:solidFill>
          <a:latin typeface="+mn-lt"/>
          <a:ea typeface="+mn-ea"/>
          <a:cs typeface="+mn-cs"/>
        </a:defRPr>
      </a:lvl2pPr>
      <a:lvl3pPr marL="829280" algn="l" defTabSz="414640" rtl="0" eaLnBrk="1" latinLnBrk="0" hangingPunct="1">
        <a:defRPr sz="1600" kern="1200">
          <a:solidFill>
            <a:schemeClr val="tx1"/>
          </a:solidFill>
          <a:latin typeface="+mn-lt"/>
          <a:ea typeface="+mn-ea"/>
          <a:cs typeface="+mn-cs"/>
        </a:defRPr>
      </a:lvl3pPr>
      <a:lvl4pPr marL="1243920" algn="l" defTabSz="414640" rtl="0" eaLnBrk="1" latinLnBrk="0" hangingPunct="1">
        <a:defRPr sz="1600" kern="1200">
          <a:solidFill>
            <a:schemeClr val="tx1"/>
          </a:solidFill>
          <a:latin typeface="+mn-lt"/>
          <a:ea typeface="+mn-ea"/>
          <a:cs typeface="+mn-cs"/>
        </a:defRPr>
      </a:lvl4pPr>
      <a:lvl5pPr marL="1658560" algn="l" defTabSz="414640" rtl="0" eaLnBrk="1" latinLnBrk="0" hangingPunct="1">
        <a:defRPr sz="1600" kern="1200">
          <a:solidFill>
            <a:schemeClr val="tx1"/>
          </a:solidFill>
          <a:latin typeface="+mn-lt"/>
          <a:ea typeface="+mn-ea"/>
          <a:cs typeface="+mn-cs"/>
        </a:defRPr>
      </a:lvl5pPr>
      <a:lvl6pPr marL="2073201" algn="l" defTabSz="414640" rtl="0" eaLnBrk="1" latinLnBrk="0" hangingPunct="1">
        <a:defRPr sz="1600" kern="1200">
          <a:solidFill>
            <a:schemeClr val="tx1"/>
          </a:solidFill>
          <a:latin typeface="+mn-lt"/>
          <a:ea typeface="+mn-ea"/>
          <a:cs typeface="+mn-cs"/>
        </a:defRPr>
      </a:lvl6pPr>
      <a:lvl7pPr marL="2487841" algn="l" defTabSz="414640" rtl="0" eaLnBrk="1" latinLnBrk="0" hangingPunct="1">
        <a:defRPr sz="1600" kern="1200">
          <a:solidFill>
            <a:schemeClr val="tx1"/>
          </a:solidFill>
          <a:latin typeface="+mn-lt"/>
          <a:ea typeface="+mn-ea"/>
          <a:cs typeface="+mn-cs"/>
        </a:defRPr>
      </a:lvl7pPr>
      <a:lvl8pPr marL="2902481" algn="l" defTabSz="414640" rtl="0" eaLnBrk="1" latinLnBrk="0" hangingPunct="1">
        <a:defRPr sz="1600" kern="1200">
          <a:solidFill>
            <a:schemeClr val="tx1"/>
          </a:solidFill>
          <a:latin typeface="+mn-lt"/>
          <a:ea typeface="+mn-ea"/>
          <a:cs typeface="+mn-cs"/>
        </a:defRPr>
      </a:lvl8pPr>
      <a:lvl9pPr marL="3317121" algn="l" defTabSz="414640"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1" Type="http://schemas.openxmlformats.org/officeDocument/2006/relationships/slideLayout" Target="../slideLayouts/slideLayout13.xml"/><Relationship Id="rId2" Type="http://schemas.openxmlformats.org/officeDocument/2006/relationships/image" Target="../media/image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emf"/><Relationship Id="rId3" Type="http://schemas.openxmlformats.org/officeDocument/2006/relationships/image" Target="../media/image6.emf"/></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5" Type="http://schemas.openxmlformats.org/officeDocument/2006/relationships/image" Target="../media/image10.emf"/><Relationship Id="rId1" Type="http://schemas.openxmlformats.org/officeDocument/2006/relationships/slideLayout" Target="../slideLayouts/slideLayout2.xml"/><Relationship Id="rId2"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4" Type="http://schemas.openxmlformats.org/officeDocument/2006/relationships/image" Target="../media/image13.emf"/><Relationship Id="rId1" Type="http://schemas.openxmlformats.org/officeDocument/2006/relationships/slideLayout" Target="../slideLayouts/slideLayout2.xml"/><Relationship Id="rId2" Type="http://schemas.openxmlformats.org/officeDocument/2006/relationships/image" Target="../media/image11.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755576" y="620688"/>
            <a:ext cx="7772400" cy="576064"/>
          </a:xfrm>
        </p:spPr>
        <p:txBody>
          <a:bodyPr/>
          <a:lstStyle/>
          <a:p>
            <a:r>
              <a:rPr lang="en-US" b="0" dirty="0">
                <a:solidFill>
                  <a:srgbClr val="0000FF"/>
                </a:solidFill>
              </a:rPr>
              <a:t>Software Update </a:t>
            </a:r>
          </a:p>
        </p:txBody>
      </p:sp>
      <p:sp>
        <p:nvSpPr>
          <p:cNvPr id="15363" name="Rectangle 3"/>
          <p:cNvSpPr>
            <a:spLocks noGrp="1" noChangeArrowheads="1"/>
          </p:cNvSpPr>
          <p:nvPr>
            <p:ph type="subTitle" idx="1"/>
          </p:nvPr>
        </p:nvSpPr>
        <p:spPr>
          <a:xfrm>
            <a:off x="1691680" y="1340768"/>
            <a:ext cx="5832648" cy="685800"/>
          </a:xfrm>
        </p:spPr>
        <p:txBody>
          <a:bodyPr/>
          <a:lstStyle/>
          <a:p>
            <a:r>
              <a:rPr lang="en-US" b="0" dirty="0" smtClean="0">
                <a:solidFill>
                  <a:srgbClr val="0000FF"/>
                </a:solidFill>
              </a:rPr>
              <a:t> S. Margetis, KSU</a:t>
            </a:r>
          </a:p>
        </p:txBody>
      </p:sp>
      <p:sp>
        <p:nvSpPr>
          <p:cNvPr id="15364" name="TextBox 3"/>
          <p:cNvSpPr txBox="1">
            <a:spLocks noChangeArrowheads="1"/>
          </p:cNvSpPr>
          <p:nvPr/>
        </p:nvSpPr>
        <p:spPr bwMode="auto">
          <a:xfrm>
            <a:off x="152400" y="6581777"/>
            <a:ext cx="2159400" cy="276981"/>
          </a:xfrm>
          <a:prstGeom prst="rect">
            <a:avLst/>
          </a:prstGeom>
          <a:noFill/>
          <a:ln w="9525">
            <a:noFill/>
            <a:miter lim="800000"/>
            <a:headEnd/>
            <a:tailEnd/>
          </a:ln>
        </p:spPr>
        <p:txBody>
          <a:bodyPr wrap="none" lIns="91420" tIns="45711" rIns="91420" bIns="45711">
            <a:prstTxWarp prst="textNoShape">
              <a:avLst/>
            </a:prstTxWarp>
            <a:spAutoFit/>
          </a:bodyPr>
          <a:lstStyle/>
          <a:p>
            <a:r>
              <a:rPr lang="en-US" sz="1200" dirty="0">
                <a:latin typeface="Comic Sans MS" charset="0"/>
              </a:rPr>
              <a:t>TC-f2f, </a:t>
            </a:r>
            <a:r>
              <a:rPr lang="en-US" sz="1200" dirty="0" smtClean="0">
                <a:latin typeface="Comic Sans MS" charset="0"/>
              </a:rPr>
              <a:t>Sept 25</a:t>
            </a:r>
            <a:r>
              <a:rPr lang="en-US" sz="1200" dirty="0" smtClean="0">
                <a:latin typeface="Comic Sans MS" charset="0"/>
              </a:rPr>
              <a:t>, </a:t>
            </a:r>
            <a:r>
              <a:rPr lang="en-US" sz="1200" dirty="0" smtClean="0">
                <a:latin typeface="Comic Sans MS" charset="0"/>
              </a:rPr>
              <a:t>2012, </a:t>
            </a:r>
            <a:r>
              <a:rPr lang="en-US" sz="1200" dirty="0" smtClean="0">
                <a:latin typeface="Comic Sans MS" charset="0"/>
              </a:rPr>
              <a:t>LBL</a:t>
            </a:r>
            <a:endParaRPr lang="en-US" sz="1200" dirty="0">
              <a:latin typeface="Comic Sans MS" charset="0"/>
            </a:endParaRPr>
          </a:p>
        </p:txBody>
      </p:sp>
      <p:sp>
        <p:nvSpPr>
          <p:cNvPr id="5" name="Rectangle 4"/>
          <p:cNvSpPr/>
          <p:nvPr/>
        </p:nvSpPr>
        <p:spPr>
          <a:xfrm>
            <a:off x="683568" y="2654928"/>
            <a:ext cx="7704856" cy="1938974"/>
          </a:xfrm>
          <a:prstGeom prst="rect">
            <a:avLst/>
          </a:prstGeom>
        </p:spPr>
        <p:txBody>
          <a:bodyPr wrap="square" lIns="91420" tIns="45711" rIns="91420" bIns="45711">
            <a:spAutoFit/>
          </a:bodyPr>
          <a:lstStyle/>
          <a:p>
            <a:pPr marL="457106" indent="-457106">
              <a:buFont typeface="Arial"/>
              <a:buChar char="•"/>
            </a:pPr>
            <a:r>
              <a:rPr lang="en-US" sz="2000" dirty="0" smtClean="0">
                <a:solidFill>
                  <a:srgbClr val="000090"/>
                </a:solidFill>
                <a:latin typeface="Comic Sans MS"/>
                <a:cs typeface="Comic Sans MS"/>
              </a:rPr>
              <a:t>Brief Update – status report</a:t>
            </a:r>
          </a:p>
          <a:p>
            <a:pPr marL="457106" indent="-457106">
              <a:buFont typeface="Arial"/>
              <a:buChar char="•"/>
            </a:pPr>
            <a:endParaRPr lang="en-US" sz="2000" dirty="0">
              <a:solidFill>
                <a:srgbClr val="000090"/>
              </a:solidFill>
              <a:latin typeface="Comic Sans MS"/>
              <a:cs typeface="Comic Sans MS"/>
            </a:endParaRPr>
          </a:p>
          <a:p>
            <a:pPr marL="457106" indent="-457106">
              <a:buFont typeface="Arial"/>
              <a:buChar char="•"/>
            </a:pPr>
            <a:r>
              <a:rPr lang="en-US" sz="2000" dirty="0" smtClean="0">
                <a:solidFill>
                  <a:srgbClr val="000090"/>
                </a:solidFill>
                <a:latin typeface="Comic Sans MS"/>
                <a:cs typeface="Comic Sans MS"/>
              </a:rPr>
              <a:t>Immediate </a:t>
            </a:r>
            <a:r>
              <a:rPr lang="en-US" sz="2000" dirty="0" smtClean="0">
                <a:solidFill>
                  <a:srgbClr val="000090"/>
                </a:solidFill>
                <a:latin typeface="Comic Sans MS"/>
                <a:cs typeface="Comic Sans MS"/>
              </a:rPr>
              <a:t>plans – </a:t>
            </a:r>
            <a:r>
              <a:rPr lang="en-US" sz="2000" dirty="0" smtClean="0">
                <a:solidFill>
                  <a:srgbClr val="000090"/>
                </a:solidFill>
                <a:latin typeface="Comic Sans MS"/>
                <a:cs typeface="Comic Sans MS"/>
              </a:rPr>
              <a:t>priorities</a:t>
            </a:r>
          </a:p>
          <a:p>
            <a:endParaRPr lang="en-US" sz="2000" dirty="0">
              <a:solidFill>
                <a:srgbClr val="000090"/>
              </a:solidFill>
              <a:latin typeface="Comic Sans MS"/>
              <a:cs typeface="Comic Sans MS"/>
            </a:endParaRPr>
          </a:p>
          <a:p>
            <a:pPr marL="457106" indent="-457106">
              <a:buFont typeface="Arial"/>
              <a:buChar char="•"/>
            </a:pPr>
            <a:r>
              <a:rPr lang="en-US" sz="2000" dirty="0" smtClean="0">
                <a:solidFill>
                  <a:srgbClr val="000090"/>
                </a:solidFill>
                <a:latin typeface="Comic Sans MS"/>
                <a:cs typeface="Comic Sans MS"/>
              </a:rPr>
              <a:t>Summary</a:t>
            </a:r>
            <a:endParaRPr lang="en-US" sz="2000" dirty="0">
              <a:solidFill>
                <a:srgbClr val="000090"/>
              </a:solidFill>
              <a:latin typeface="Comic Sans MS"/>
              <a:cs typeface="Comic Sans MS"/>
            </a:endParaRPr>
          </a:p>
          <a:p>
            <a:r>
              <a:rPr lang="en-US" sz="2000" dirty="0">
                <a:solidFill>
                  <a:srgbClr val="000090"/>
                </a:solidFill>
                <a:latin typeface="Comic Sans MS"/>
                <a:cs typeface="Comic Sans MS"/>
              </a:rPr>
              <a:t> </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404664"/>
            <a:ext cx="8352928" cy="6048672"/>
          </a:xfrm>
        </p:spPr>
        <p:txBody>
          <a:bodyPr/>
          <a:lstStyle/>
          <a:p>
            <a:pPr marL="342900" indent="-342900">
              <a:buFont typeface="Arial"/>
              <a:buChar char="•"/>
            </a:pPr>
            <a:r>
              <a:rPr lang="en-US" b="0" dirty="0" smtClean="0">
                <a:solidFill>
                  <a:srgbClr val="FF0000"/>
                </a:solidFill>
                <a:latin typeface="Comic Sans MS"/>
                <a:cs typeface="Comic Sans MS"/>
              </a:rPr>
              <a:t>Alignment work</a:t>
            </a:r>
            <a:endParaRPr lang="en-US" b="0" dirty="0" smtClean="0">
              <a:solidFill>
                <a:srgbClr val="FF0000"/>
              </a:solidFill>
              <a:latin typeface="Comic Sans MS"/>
              <a:cs typeface="Comic Sans MS"/>
            </a:endParaRPr>
          </a:p>
          <a:p>
            <a:pPr marL="1068518" lvl="2" indent="-342900">
              <a:buFont typeface="Arial"/>
              <a:buChar char="•"/>
            </a:pPr>
            <a:endParaRPr lang="en-US" sz="1400" b="0" dirty="0" smtClean="0">
              <a:solidFill>
                <a:srgbClr val="000090"/>
              </a:solidFill>
              <a:latin typeface="Comic Sans MS"/>
              <a:cs typeface="Comic Sans MS"/>
            </a:endParaRPr>
          </a:p>
          <a:p>
            <a:pPr marL="325650" lvl="1" indent="0">
              <a:buNone/>
            </a:pPr>
            <a:endParaRPr lang="en-US" sz="1400" b="0" dirty="0" smtClean="0">
              <a:solidFill>
                <a:srgbClr val="000090"/>
              </a:solidFill>
              <a:latin typeface="Comic Sans MS"/>
              <a:cs typeface="Comic Sans MS"/>
            </a:endParaRPr>
          </a:p>
          <a:p>
            <a:pPr marL="668550" lvl="1" indent="-342900">
              <a:buFont typeface="Arial"/>
              <a:buChar char="•"/>
            </a:pPr>
            <a:r>
              <a:rPr lang="en-US" sz="1800" b="0" dirty="0" smtClean="0">
                <a:solidFill>
                  <a:srgbClr val="000090"/>
                </a:solidFill>
                <a:latin typeface="Comic Sans MS"/>
                <a:cs typeface="Comic Sans MS"/>
              </a:rPr>
              <a:t>Due to manpower available we work on establishing a working chain using the programs developed for the SVT/SSD</a:t>
            </a:r>
          </a:p>
          <a:p>
            <a:pPr marL="668550" lvl="1" indent="-342900">
              <a:buFont typeface="Arial"/>
              <a:buChar char="•"/>
            </a:pPr>
            <a:r>
              <a:rPr lang="en-US" sz="1800" b="0" dirty="0" smtClean="0">
                <a:solidFill>
                  <a:srgbClr val="000090"/>
                </a:solidFill>
                <a:latin typeface="Comic Sans MS"/>
                <a:cs typeface="Comic Sans MS"/>
              </a:rPr>
              <a:t>The SSD and IST should be rather straightforward but new </a:t>
            </a:r>
            <a:r>
              <a:rPr lang="en-US" sz="1800" b="0" dirty="0" err="1" smtClean="0">
                <a:solidFill>
                  <a:srgbClr val="000090"/>
                </a:solidFill>
                <a:latin typeface="Comic Sans MS"/>
                <a:cs typeface="Comic Sans MS"/>
              </a:rPr>
              <a:t>Db</a:t>
            </a:r>
            <a:r>
              <a:rPr lang="en-US" sz="1800" b="0" dirty="0" smtClean="0">
                <a:solidFill>
                  <a:srgbClr val="000090"/>
                </a:solidFill>
                <a:latin typeface="Comic Sans MS"/>
                <a:cs typeface="Comic Sans MS"/>
              </a:rPr>
              <a:t> structures and programs need to be developed…this is in progress now</a:t>
            </a:r>
          </a:p>
          <a:p>
            <a:pPr marL="668550" lvl="1" indent="-342900">
              <a:buFont typeface="Arial"/>
              <a:buChar char="•"/>
            </a:pPr>
            <a:r>
              <a:rPr lang="en-US" sz="1800" b="0" dirty="0" smtClean="0">
                <a:solidFill>
                  <a:srgbClr val="000090"/>
                </a:solidFill>
                <a:latin typeface="Comic Sans MS"/>
                <a:cs typeface="Comic Sans MS"/>
              </a:rPr>
              <a:t>The procedures need to be re-thought and re-defined</a:t>
            </a:r>
          </a:p>
          <a:p>
            <a:pPr marL="668550" lvl="1" indent="-342900">
              <a:buFont typeface="Arial"/>
              <a:buChar char="•"/>
            </a:pPr>
            <a:r>
              <a:rPr lang="en-US" sz="1800" b="0" dirty="0" smtClean="0">
                <a:solidFill>
                  <a:srgbClr val="000090"/>
                </a:solidFill>
                <a:latin typeface="Comic Sans MS"/>
                <a:cs typeface="Comic Sans MS"/>
              </a:rPr>
              <a:t>The same for the hierarchies and structures</a:t>
            </a:r>
          </a:p>
          <a:p>
            <a:pPr marL="668550" lvl="1" indent="-342900">
              <a:buFont typeface="Arial"/>
              <a:buChar char="•"/>
            </a:pPr>
            <a:endParaRPr lang="en-US" sz="1800" b="0" dirty="0">
              <a:solidFill>
                <a:srgbClr val="FF0000"/>
              </a:solidFill>
              <a:latin typeface="Comic Sans MS"/>
              <a:cs typeface="Comic Sans MS"/>
            </a:endParaRPr>
          </a:p>
          <a:p>
            <a:pPr marL="668550" lvl="1" indent="-342900">
              <a:buFont typeface="Arial"/>
              <a:buChar char="•"/>
            </a:pPr>
            <a:r>
              <a:rPr lang="en-US" sz="1800" b="0" dirty="0" smtClean="0">
                <a:solidFill>
                  <a:srgbClr val="FF0000"/>
                </a:solidFill>
                <a:latin typeface="Comic Sans MS"/>
                <a:cs typeface="Comic Sans MS"/>
              </a:rPr>
              <a:t>I propose these to be the focus of the upcoming Alignment review</a:t>
            </a:r>
          </a:p>
          <a:p>
            <a:pPr marL="668550" lvl="1" indent="-342900">
              <a:buFont typeface="Arial"/>
              <a:buChar char="•"/>
            </a:pPr>
            <a:endParaRPr lang="en-US" sz="1800" b="0" dirty="0">
              <a:solidFill>
                <a:srgbClr val="FF0000"/>
              </a:solidFill>
              <a:latin typeface="Comic Sans MS"/>
              <a:cs typeface="Comic Sans MS"/>
            </a:endParaRPr>
          </a:p>
          <a:p>
            <a:pPr marL="668550" lvl="1" indent="-342900">
              <a:buFont typeface="Arial"/>
              <a:buChar char="•"/>
            </a:pPr>
            <a:r>
              <a:rPr lang="en-US" sz="1800" b="0" dirty="0" smtClean="0">
                <a:solidFill>
                  <a:srgbClr val="000090"/>
                </a:solidFill>
                <a:latin typeface="Comic Sans MS"/>
                <a:cs typeface="Comic Sans MS"/>
              </a:rPr>
              <a:t>We also looked at </a:t>
            </a:r>
            <a:r>
              <a:rPr lang="en-US" sz="1800" b="0" dirty="0" err="1" smtClean="0">
                <a:solidFill>
                  <a:srgbClr val="000090"/>
                </a:solidFill>
                <a:latin typeface="Comic Sans MS"/>
                <a:cs typeface="Comic Sans MS"/>
              </a:rPr>
              <a:t>Millepede</a:t>
            </a:r>
            <a:r>
              <a:rPr lang="en-US" sz="1800" b="0" dirty="0" smtClean="0">
                <a:solidFill>
                  <a:srgbClr val="000090"/>
                </a:solidFill>
                <a:latin typeface="Comic Sans MS"/>
                <a:cs typeface="Comic Sans MS"/>
              </a:rPr>
              <a:t> (downloaded the code, experiences, examples). No time available to pursue now, so it is tabled but available as a task</a:t>
            </a:r>
          </a:p>
          <a:p>
            <a:pPr marL="668550" lvl="1" indent="-342900">
              <a:buFont typeface="Arial"/>
              <a:buChar char="•"/>
            </a:pPr>
            <a:r>
              <a:rPr lang="en-US" sz="1800" b="0" dirty="0" smtClean="0">
                <a:solidFill>
                  <a:srgbClr val="000090"/>
                </a:solidFill>
                <a:latin typeface="Comic Sans MS"/>
                <a:cs typeface="Comic Sans MS"/>
              </a:rPr>
              <a:t>The same with Maxima, an automated, robust way to get the derivatives (interdependencies of alignment parameters). Yuri provided code and example. We will visit this and verify math whenever we can, but task is available</a:t>
            </a:r>
            <a:endParaRPr lang="en-US" sz="1800" dirty="0" smtClean="0">
              <a:solidFill>
                <a:srgbClr val="000090"/>
              </a:solidFill>
              <a:latin typeface="Comic Sans MS"/>
              <a:cs typeface="Comic Sans MS"/>
            </a:endParaRPr>
          </a:p>
        </p:txBody>
      </p:sp>
      <p:sp>
        <p:nvSpPr>
          <p:cNvPr id="2" name="Slide Number Placeholder 1"/>
          <p:cNvSpPr>
            <a:spLocks noGrp="1"/>
          </p:cNvSpPr>
          <p:nvPr>
            <p:ph type="sldNum" sz="quarter" idx="11"/>
          </p:nvPr>
        </p:nvSpPr>
        <p:spPr/>
        <p:txBody>
          <a:bodyPr/>
          <a:lstStyle/>
          <a:p>
            <a:pPr>
              <a:defRPr/>
            </a:pPr>
            <a:fld id="{BD41AC4D-0739-984B-8047-6E97FCCB1FDD}" type="slidenum">
              <a:rPr lang="en-US" smtClean="0"/>
              <a:pPr>
                <a:defRPr/>
              </a:pPr>
              <a:t>10</a:t>
            </a:fld>
            <a:endParaRPr lang="en-US"/>
          </a:p>
        </p:txBody>
      </p:sp>
    </p:spTree>
    <p:extLst>
      <p:ext uri="{BB962C8B-B14F-4D97-AF65-F5344CB8AC3E}">
        <p14:creationId xmlns:p14="http://schemas.microsoft.com/office/powerpoint/2010/main" val="39606764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95536" y="1556792"/>
            <a:ext cx="8385173" cy="3167732"/>
          </a:xfrm>
          <a:prstGeom prst="rect">
            <a:avLst/>
          </a:prstGeom>
          <a:solidFill>
            <a:schemeClr val="bg1"/>
          </a:solidFill>
          <a:ln w="28575" cmpd="sng">
            <a:solidFill>
              <a:schemeClr val="tx1"/>
            </a:solidFill>
          </a:ln>
        </p:spPr>
      </p:pic>
      <p:sp>
        <p:nvSpPr>
          <p:cNvPr id="3" name="Oval 2"/>
          <p:cNvSpPr/>
          <p:nvPr/>
        </p:nvSpPr>
        <p:spPr bwMode="auto">
          <a:xfrm>
            <a:off x="0" y="1844824"/>
            <a:ext cx="9144000" cy="1800200"/>
          </a:xfrm>
          <a:prstGeom prst="ellipse">
            <a:avLst/>
          </a:prstGeom>
          <a:noFill/>
          <a:ln w="28575" cap="flat" cmpd="sng" algn="ctr">
            <a:solidFill>
              <a:srgbClr val="FF0000"/>
            </a:solidFill>
            <a:prstDash val="sys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DejaVu Sans" charset="0"/>
            </a:endParaRPr>
          </a:p>
        </p:txBody>
      </p:sp>
      <p:sp>
        <p:nvSpPr>
          <p:cNvPr id="5" name="Rounded Rectangle 4"/>
          <p:cNvSpPr/>
          <p:nvPr/>
        </p:nvSpPr>
        <p:spPr bwMode="auto">
          <a:xfrm>
            <a:off x="1310474" y="2075131"/>
            <a:ext cx="7416824" cy="288032"/>
          </a:xfrm>
          <a:prstGeom prst="roundRect">
            <a:avLst/>
          </a:prstGeom>
          <a:solidFill>
            <a:srgbClr val="FFFF00">
              <a:alpha val="3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DejaVu Sans" charset="0"/>
            </a:endParaRPr>
          </a:p>
        </p:txBody>
      </p:sp>
      <p:sp>
        <p:nvSpPr>
          <p:cNvPr id="6" name="TextBox 5"/>
          <p:cNvSpPr txBox="1"/>
          <p:nvPr/>
        </p:nvSpPr>
        <p:spPr>
          <a:xfrm>
            <a:off x="323528" y="5119216"/>
            <a:ext cx="8352928" cy="707886"/>
          </a:xfrm>
          <a:prstGeom prst="rect">
            <a:avLst/>
          </a:prstGeom>
          <a:noFill/>
        </p:spPr>
        <p:txBody>
          <a:bodyPr wrap="square" rtlCol="0">
            <a:spAutoFit/>
          </a:bodyPr>
          <a:lstStyle/>
          <a:p>
            <a:pPr marL="342900" indent="-342900">
              <a:buFont typeface="Arial"/>
              <a:buChar char="•"/>
            </a:pPr>
            <a:r>
              <a:rPr lang="en-US" sz="2000" dirty="0" smtClean="0">
                <a:solidFill>
                  <a:srgbClr val="000000"/>
                </a:solidFill>
                <a:latin typeface="Arial"/>
                <a:cs typeface="Arial"/>
              </a:rPr>
              <a:t>Need to decouple the ‘review’ from ‘readiness’. I proposed issues relevant to the review in the slides before</a:t>
            </a:r>
            <a:endParaRPr lang="en-US" sz="2000" dirty="0">
              <a:solidFill>
                <a:srgbClr val="000000"/>
              </a:solidFill>
              <a:latin typeface="Arial"/>
              <a:cs typeface="Arial"/>
            </a:endParaRPr>
          </a:p>
        </p:txBody>
      </p:sp>
      <p:sp>
        <p:nvSpPr>
          <p:cNvPr id="13" name="Title 12"/>
          <p:cNvSpPr>
            <a:spLocks noGrp="1"/>
          </p:cNvSpPr>
          <p:nvPr>
            <p:ph type="title"/>
          </p:nvPr>
        </p:nvSpPr>
        <p:spPr>
          <a:xfrm>
            <a:off x="395536" y="267804"/>
            <a:ext cx="7107235" cy="604662"/>
          </a:xfrm>
        </p:spPr>
        <p:txBody>
          <a:bodyPr/>
          <a:lstStyle/>
          <a:p>
            <a:pPr algn="l"/>
            <a:r>
              <a:rPr lang="en-US" sz="2800" b="0" dirty="0">
                <a:cs typeface="Arial"/>
              </a:rPr>
              <a:t>LEVEL-3 </a:t>
            </a:r>
            <a:r>
              <a:rPr lang="en-US" sz="2800" b="0" dirty="0" smtClean="0">
                <a:cs typeface="Arial"/>
              </a:rPr>
              <a:t>Milestones</a:t>
            </a:r>
            <a:endParaRPr lang="en-US" sz="2800" b="0" dirty="0"/>
          </a:p>
        </p:txBody>
      </p:sp>
      <p:sp>
        <p:nvSpPr>
          <p:cNvPr id="9" name="Slide Number Placeholder 8"/>
          <p:cNvSpPr>
            <a:spLocks noGrp="1"/>
          </p:cNvSpPr>
          <p:nvPr>
            <p:ph type="sldNum" sz="quarter" idx="12"/>
          </p:nvPr>
        </p:nvSpPr>
        <p:spPr/>
        <p:txBody>
          <a:bodyPr/>
          <a:lstStyle/>
          <a:p>
            <a:fld id="{7E47A86D-EEB9-C74E-AC24-B9D1E6A4A89D}" type="slidenum">
              <a:rPr lang="en-US" smtClean="0"/>
              <a:pPr/>
              <a:t>11</a:t>
            </a:fld>
            <a:endParaRPr lang="en-US"/>
          </a:p>
        </p:txBody>
      </p:sp>
      <p:sp>
        <p:nvSpPr>
          <p:cNvPr id="10" name="Rounded Rectangle 9"/>
          <p:cNvSpPr/>
          <p:nvPr/>
        </p:nvSpPr>
        <p:spPr bwMode="auto">
          <a:xfrm>
            <a:off x="1331640" y="3140968"/>
            <a:ext cx="7416824" cy="288032"/>
          </a:xfrm>
          <a:prstGeom prst="roundRect">
            <a:avLst/>
          </a:prstGeom>
          <a:solidFill>
            <a:srgbClr val="FFFF00">
              <a:alpha val="3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DejaVu Sans" charset="0"/>
            </a:endParaRPr>
          </a:p>
        </p:txBody>
      </p:sp>
      <p:sp>
        <p:nvSpPr>
          <p:cNvPr id="11" name="Rounded Rectangle 10"/>
          <p:cNvSpPr/>
          <p:nvPr/>
        </p:nvSpPr>
        <p:spPr bwMode="auto">
          <a:xfrm>
            <a:off x="1331640" y="2348880"/>
            <a:ext cx="7416824" cy="288032"/>
          </a:xfrm>
          <a:prstGeom prst="roundRect">
            <a:avLst/>
          </a:prstGeom>
          <a:solidFill>
            <a:srgbClr val="FFFF00">
              <a:alpha val="3000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pPr>
            <a:endParaRPr kumimoji="0" lang="en-US" sz="1800" b="0" i="0" u="none" strike="noStrike" cap="none" normalizeH="0" baseline="0">
              <a:ln>
                <a:noFill/>
              </a:ln>
              <a:solidFill>
                <a:schemeClr val="bg1"/>
              </a:solidFill>
              <a:effectLst/>
              <a:latin typeface="Arial" charset="0"/>
              <a:ea typeface="ＭＳ Ｐゴシック" charset="0"/>
              <a:cs typeface="DejaVu Sans" charset="0"/>
            </a:endParaRPr>
          </a:p>
        </p:txBody>
      </p:sp>
    </p:spTree>
    <p:extLst>
      <p:ext uri="{BB962C8B-B14F-4D97-AF65-F5344CB8AC3E}">
        <p14:creationId xmlns:p14="http://schemas.microsoft.com/office/powerpoint/2010/main" val="286383121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800" dirty="0"/>
              <a:t>Software </a:t>
            </a:r>
            <a:r>
              <a:rPr lang="en-US" sz="2800" dirty="0" smtClean="0"/>
              <a:t>Risks (from my OPA talk)</a:t>
            </a:r>
            <a:endParaRPr lang="en-US" sz="2800" dirty="0"/>
          </a:p>
        </p:txBody>
      </p:sp>
      <p:sp>
        <p:nvSpPr>
          <p:cNvPr id="3" name="Content Placeholder 2"/>
          <p:cNvSpPr>
            <a:spLocks noGrp="1"/>
          </p:cNvSpPr>
          <p:nvPr>
            <p:ph idx="1"/>
          </p:nvPr>
        </p:nvSpPr>
        <p:spPr>
          <a:xfrm>
            <a:off x="685800" y="1196752"/>
            <a:ext cx="7772400" cy="4572000"/>
          </a:xfrm>
        </p:spPr>
        <p:txBody>
          <a:bodyPr>
            <a:noAutofit/>
          </a:bodyPr>
          <a:lstStyle/>
          <a:p>
            <a:r>
              <a:rPr lang="en-US" sz="2600" dirty="0" smtClean="0"/>
              <a:t>Mitigations</a:t>
            </a:r>
            <a:endParaRPr lang="en-US" sz="2600" dirty="0"/>
          </a:p>
          <a:p>
            <a:pPr lvl="1"/>
            <a:r>
              <a:rPr lang="en-US" sz="2000" dirty="0"/>
              <a:t>Our approach is to use field-proven techniques as implemented in STAR (</a:t>
            </a:r>
            <a:r>
              <a:rPr lang="en-US" sz="2000" dirty="0" err="1"/>
              <a:t>Kalman</a:t>
            </a:r>
            <a:r>
              <a:rPr lang="en-US" sz="2000" dirty="0"/>
              <a:t> tracking, Calibrations, Analysis </a:t>
            </a:r>
            <a:r>
              <a:rPr lang="en-US" sz="2000" dirty="0" err="1"/>
              <a:t>etc</a:t>
            </a:r>
            <a:r>
              <a:rPr lang="en-US" sz="2000" dirty="0"/>
              <a:t>)</a:t>
            </a:r>
          </a:p>
          <a:p>
            <a:pPr lvl="1"/>
            <a:endParaRPr lang="en-US" sz="2000" dirty="0" smtClean="0"/>
          </a:p>
          <a:p>
            <a:r>
              <a:rPr lang="en-US" dirty="0" smtClean="0"/>
              <a:t>Risks/Challenges</a:t>
            </a:r>
          </a:p>
          <a:p>
            <a:pPr lvl="1"/>
            <a:r>
              <a:rPr lang="en-US" sz="2000" dirty="0" smtClean="0"/>
              <a:t>People: (in)sufficient manpower for tasks </a:t>
            </a:r>
          </a:p>
          <a:p>
            <a:pPr lvl="2"/>
            <a:r>
              <a:rPr lang="en-US" sz="1800" dirty="0" smtClean="0"/>
              <a:t>We are addressing this by prioritizing tasks and management actions. Priority is given to on-scope activities</a:t>
            </a:r>
            <a:endParaRPr lang="en-US" sz="2000" dirty="0" smtClean="0"/>
          </a:p>
          <a:p>
            <a:pPr lvl="1"/>
            <a:r>
              <a:rPr lang="en-US" sz="2000" dirty="0" smtClean="0"/>
              <a:t>Overall environment functionality (tracking </a:t>
            </a:r>
            <a:r>
              <a:rPr lang="en-US" sz="2000" dirty="0" err="1" smtClean="0"/>
              <a:t>etc</a:t>
            </a:r>
            <a:r>
              <a:rPr lang="en-US" sz="2000" dirty="0" smtClean="0"/>
              <a:t>)</a:t>
            </a:r>
          </a:p>
          <a:p>
            <a:pPr lvl="2"/>
            <a:r>
              <a:rPr lang="en-US" sz="1800" dirty="0" smtClean="0"/>
              <a:t>We work closely with STAR S&amp;C management to ensure the soundness of the environment. Also to plan the timely deployment of new tools and infrastructure</a:t>
            </a:r>
          </a:p>
        </p:txBody>
      </p:sp>
      <p:sp>
        <p:nvSpPr>
          <p:cNvPr id="6" name="Slide Number Placeholder 5"/>
          <p:cNvSpPr>
            <a:spLocks noGrp="1"/>
          </p:cNvSpPr>
          <p:nvPr>
            <p:ph type="sldNum" sz="quarter" idx="11"/>
          </p:nvPr>
        </p:nvSpPr>
        <p:spPr/>
        <p:txBody>
          <a:bodyPr/>
          <a:lstStyle/>
          <a:p>
            <a:pPr>
              <a:defRPr/>
            </a:pPr>
            <a:fld id="{BD41AC4D-0739-984B-8047-6E97FCCB1FDD}" type="slidenum">
              <a:rPr lang="en-US" smtClean="0"/>
              <a:pPr>
                <a:defRPr/>
              </a:pPr>
              <a:t>12</a:t>
            </a:fld>
            <a:endParaRPr lang="en-US"/>
          </a:p>
        </p:txBody>
      </p:sp>
    </p:spTree>
    <p:extLst>
      <p:ext uri="{BB962C8B-B14F-4D97-AF65-F5344CB8AC3E}">
        <p14:creationId xmlns:p14="http://schemas.microsoft.com/office/powerpoint/2010/main" val="241537823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 (from my OPA talk)</a:t>
            </a:r>
            <a:endParaRPr lang="en-US" dirty="0"/>
          </a:p>
        </p:txBody>
      </p:sp>
      <p:sp>
        <p:nvSpPr>
          <p:cNvPr id="7" name="Content Placeholder 2"/>
          <p:cNvSpPr>
            <a:spLocks noGrp="1"/>
          </p:cNvSpPr>
          <p:nvPr>
            <p:ph idx="1"/>
          </p:nvPr>
        </p:nvSpPr>
        <p:spPr/>
        <p:txBody>
          <a:bodyPr/>
          <a:lstStyle/>
          <a:p>
            <a:pPr lvl="1"/>
            <a:r>
              <a:rPr lang="en-US" dirty="0" smtClean="0"/>
              <a:t>We have made initial progress on critical tasks</a:t>
            </a:r>
          </a:p>
          <a:p>
            <a:pPr lvl="1"/>
            <a:endParaRPr lang="en-US" dirty="0" smtClean="0"/>
          </a:p>
          <a:p>
            <a:pPr lvl="1"/>
            <a:r>
              <a:rPr lang="en-US" dirty="0" smtClean="0"/>
              <a:t>We heavily depend on STAR S&amp;C support group </a:t>
            </a:r>
          </a:p>
          <a:p>
            <a:pPr lvl="2"/>
            <a:endParaRPr lang="en-US" dirty="0" smtClean="0"/>
          </a:p>
          <a:p>
            <a:pPr lvl="1"/>
            <a:r>
              <a:rPr lang="en-US" dirty="0" smtClean="0"/>
              <a:t>We need to double our efforts (FTE) for next year in order to meet increasing </a:t>
            </a:r>
            <a:r>
              <a:rPr lang="en-US" dirty="0" smtClean="0"/>
              <a:t>needs</a:t>
            </a:r>
          </a:p>
          <a:p>
            <a:pPr lvl="1"/>
            <a:endParaRPr lang="en-US" sz="2400" dirty="0">
              <a:solidFill>
                <a:srgbClr val="FF0000"/>
              </a:solidFill>
            </a:endParaRPr>
          </a:p>
          <a:p>
            <a:pPr lvl="1"/>
            <a:r>
              <a:rPr lang="en-US" sz="2400" dirty="0" smtClean="0">
                <a:solidFill>
                  <a:srgbClr val="FF0000"/>
                </a:solidFill>
              </a:rPr>
              <a:t>Need to setup with </a:t>
            </a:r>
            <a:r>
              <a:rPr lang="en-US" sz="2400" dirty="0" err="1" smtClean="0">
                <a:solidFill>
                  <a:srgbClr val="FF0000"/>
                </a:solidFill>
              </a:rPr>
              <a:t>Flemming</a:t>
            </a:r>
            <a:r>
              <a:rPr lang="en-US" sz="2400" dirty="0" smtClean="0">
                <a:solidFill>
                  <a:srgbClr val="FF0000"/>
                </a:solidFill>
              </a:rPr>
              <a:t> the Alignment procedures review and invite S&amp;C to be present officially</a:t>
            </a:r>
            <a:endParaRPr lang="en-US" sz="2400" dirty="0" smtClean="0">
              <a:solidFill>
                <a:srgbClr val="FF0000"/>
              </a:solidFill>
            </a:endParaRPr>
          </a:p>
        </p:txBody>
      </p:sp>
      <p:sp>
        <p:nvSpPr>
          <p:cNvPr id="4" name="Slide Number Placeholder 3"/>
          <p:cNvSpPr>
            <a:spLocks noGrp="1"/>
          </p:cNvSpPr>
          <p:nvPr>
            <p:ph type="sldNum" sz="quarter" idx="11"/>
          </p:nvPr>
        </p:nvSpPr>
        <p:spPr/>
        <p:txBody>
          <a:bodyPr/>
          <a:lstStyle/>
          <a:p>
            <a:pPr>
              <a:defRPr/>
            </a:pPr>
            <a:fld id="{BD41AC4D-0739-984B-8047-6E97FCCB1FDD}" type="slidenum">
              <a:rPr lang="en-US" smtClean="0"/>
              <a:pPr>
                <a:defRPr/>
              </a:pPr>
              <a:t>13</a:t>
            </a:fld>
            <a:endParaRPr lang="en-US"/>
          </a:p>
        </p:txBody>
      </p:sp>
    </p:spTree>
    <p:extLst>
      <p:ext uri="{BB962C8B-B14F-4D97-AF65-F5344CB8AC3E}">
        <p14:creationId xmlns:p14="http://schemas.microsoft.com/office/powerpoint/2010/main" val="356625256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480" y="260648"/>
            <a:ext cx="6779816" cy="563082"/>
          </a:xfrm>
        </p:spPr>
        <p:txBody>
          <a:bodyPr/>
          <a:lstStyle/>
          <a:p>
            <a:pPr algn="l"/>
            <a:r>
              <a:rPr lang="en-US" sz="2400" dirty="0">
                <a:solidFill>
                  <a:srgbClr val="000090"/>
                </a:solidFill>
                <a:latin typeface="Comic Sans MS"/>
                <a:cs typeface="Comic Sans MS"/>
              </a:rPr>
              <a:t>A</a:t>
            </a:r>
            <a:r>
              <a:rPr lang="en-US" sz="2400" dirty="0" smtClean="0">
                <a:solidFill>
                  <a:srgbClr val="000090"/>
                </a:solidFill>
                <a:latin typeface="Comic Sans MS"/>
                <a:cs typeface="Comic Sans MS"/>
              </a:rPr>
              <a:t>ctivities since </a:t>
            </a:r>
            <a:r>
              <a:rPr lang="en-US" sz="2400" dirty="0" smtClean="0">
                <a:solidFill>
                  <a:srgbClr val="000090"/>
                </a:solidFill>
                <a:latin typeface="Comic Sans MS"/>
                <a:cs typeface="Comic Sans MS"/>
              </a:rPr>
              <a:t>mid-July (OPA review)</a:t>
            </a:r>
            <a:endParaRPr lang="en-US" sz="2400" dirty="0">
              <a:solidFill>
                <a:srgbClr val="000090"/>
              </a:solidFill>
              <a:latin typeface="Comic Sans MS"/>
              <a:cs typeface="Comic Sans MS"/>
            </a:endParaRPr>
          </a:p>
        </p:txBody>
      </p:sp>
      <p:sp>
        <p:nvSpPr>
          <p:cNvPr id="3" name="Content Placeholder 2"/>
          <p:cNvSpPr>
            <a:spLocks noGrp="1"/>
          </p:cNvSpPr>
          <p:nvPr>
            <p:ph idx="1"/>
          </p:nvPr>
        </p:nvSpPr>
        <p:spPr>
          <a:xfrm>
            <a:off x="755576" y="1340768"/>
            <a:ext cx="7992888" cy="4680519"/>
          </a:xfrm>
        </p:spPr>
        <p:txBody>
          <a:bodyPr/>
          <a:lstStyle/>
          <a:p>
            <a:pPr marL="705709" lvl="1" indent="-342900">
              <a:buFont typeface="Arial"/>
              <a:buChar char="•"/>
            </a:pPr>
            <a:r>
              <a:rPr lang="en-US" sz="1800" dirty="0" smtClean="0">
                <a:solidFill>
                  <a:srgbClr val="000090"/>
                </a:solidFill>
                <a:latin typeface="Comic Sans MS"/>
                <a:cs typeface="Comic Sans MS"/>
              </a:rPr>
              <a:t>PXL Survey </a:t>
            </a:r>
            <a:r>
              <a:rPr lang="en-US" sz="1800" dirty="0" smtClean="0">
                <a:solidFill>
                  <a:srgbClr val="000090"/>
                </a:solidFill>
                <a:latin typeface="Comic Sans MS"/>
                <a:cs typeface="Comic Sans MS"/>
              </a:rPr>
              <a:t>+ related </a:t>
            </a:r>
            <a:r>
              <a:rPr lang="en-US" sz="1800" dirty="0" smtClean="0">
                <a:solidFill>
                  <a:srgbClr val="000090"/>
                </a:solidFill>
                <a:latin typeface="Comic Sans MS"/>
                <a:cs typeface="Comic Sans MS"/>
              </a:rPr>
              <a:t>work</a:t>
            </a:r>
          </a:p>
          <a:p>
            <a:pPr marL="705709" lvl="1" indent="-342900">
              <a:buFont typeface="Arial"/>
              <a:buChar char="•"/>
            </a:pPr>
            <a:endParaRPr lang="en-US" sz="1800" dirty="0">
              <a:solidFill>
                <a:srgbClr val="000090"/>
              </a:solidFill>
              <a:latin typeface="Comic Sans MS"/>
              <a:cs typeface="Comic Sans MS"/>
            </a:endParaRPr>
          </a:p>
          <a:p>
            <a:pPr marL="705709" lvl="1" indent="-342900">
              <a:buFont typeface="Arial"/>
              <a:buChar char="•"/>
            </a:pPr>
            <a:r>
              <a:rPr lang="en-US" sz="1800" dirty="0" smtClean="0">
                <a:solidFill>
                  <a:srgbClr val="000090"/>
                </a:solidFill>
                <a:latin typeface="Comic Sans MS"/>
                <a:cs typeface="Comic Sans MS"/>
              </a:rPr>
              <a:t>CA </a:t>
            </a:r>
            <a:r>
              <a:rPr lang="en-US" sz="1800" dirty="0">
                <a:solidFill>
                  <a:srgbClr val="000090"/>
                </a:solidFill>
                <a:latin typeface="Comic Sans MS"/>
                <a:cs typeface="Comic Sans MS"/>
              </a:rPr>
              <a:t>tracking with </a:t>
            </a:r>
            <a:r>
              <a:rPr lang="en-US" sz="1800" dirty="0" smtClean="0">
                <a:solidFill>
                  <a:srgbClr val="000090"/>
                </a:solidFill>
                <a:latin typeface="Comic Sans MS"/>
                <a:cs typeface="Comic Sans MS"/>
              </a:rPr>
              <a:t>HFT</a:t>
            </a:r>
          </a:p>
          <a:p>
            <a:pPr marL="705709" lvl="1" indent="-342900">
              <a:buFont typeface="Arial"/>
              <a:buChar char="•"/>
            </a:pPr>
            <a:endParaRPr lang="en-US" sz="1800" dirty="0" smtClean="0">
              <a:solidFill>
                <a:srgbClr val="000090"/>
              </a:solidFill>
              <a:latin typeface="Comic Sans MS"/>
              <a:cs typeface="Comic Sans MS"/>
            </a:endParaRPr>
          </a:p>
          <a:p>
            <a:pPr marL="705709" lvl="1" indent="-342900">
              <a:buFont typeface="Arial"/>
              <a:buChar char="•"/>
            </a:pPr>
            <a:r>
              <a:rPr lang="en-US" sz="1800" dirty="0">
                <a:solidFill>
                  <a:srgbClr val="000090"/>
                </a:solidFill>
                <a:latin typeface="Comic Sans MS"/>
                <a:cs typeface="Comic Sans MS"/>
              </a:rPr>
              <a:t>IST Simulation </a:t>
            </a:r>
            <a:r>
              <a:rPr lang="en-US" sz="1800" dirty="0" smtClean="0">
                <a:solidFill>
                  <a:srgbClr val="000090"/>
                </a:solidFill>
                <a:latin typeface="Comic Sans MS"/>
                <a:cs typeface="Comic Sans MS"/>
              </a:rPr>
              <a:t>environment</a:t>
            </a:r>
          </a:p>
          <a:p>
            <a:pPr marL="705709" lvl="1" indent="-342900">
              <a:buFont typeface="Arial"/>
              <a:buChar char="•"/>
            </a:pPr>
            <a:endParaRPr lang="en-US" sz="1800" dirty="0" smtClean="0">
              <a:solidFill>
                <a:srgbClr val="000090"/>
              </a:solidFill>
              <a:latin typeface="Comic Sans MS"/>
              <a:cs typeface="Comic Sans MS"/>
            </a:endParaRPr>
          </a:p>
          <a:p>
            <a:pPr marL="705709" lvl="1" indent="-342900">
              <a:buFont typeface="Arial"/>
              <a:buChar char="•"/>
            </a:pPr>
            <a:r>
              <a:rPr lang="en-US" sz="1800" dirty="0">
                <a:solidFill>
                  <a:srgbClr val="000090"/>
                </a:solidFill>
                <a:latin typeface="Comic Sans MS"/>
                <a:cs typeface="Comic Sans MS"/>
              </a:rPr>
              <a:t>HFT Geometry model – Run13 </a:t>
            </a:r>
            <a:r>
              <a:rPr lang="en-US" sz="1800" dirty="0">
                <a:solidFill>
                  <a:srgbClr val="0000FF"/>
                </a:solidFill>
                <a:latin typeface="Comic Sans MS"/>
                <a:cs typeface="Comic Sans MS"/>
              </a:rPr>
              <a:t>update</a:t>
            </a:r>
          </a:p>
          <a:p>
            <a:pPr marL="705709" lvl="1" indent="-342900">
              <a:buFont typeface="Arial"/>
              <a:buChar char="•"/>
            </a:pPr>
            <a:endParaRPr lang="en-US" sz="1800" dirty="0">
              <a:solidFill>
                <a:srgbClr val="000090"/>
              </a:solidFill>
              <a:latin typeface="Comic Sans MS"/>
              <a:cs typeface="Comic Sans MS"/>
            </a:endParaRPr>
          </a:p>
          <a:p>
            <a:pPr marL="705709" lvl="1" indent="-342900">
              <a:buFont typeface="Arial"/>
              <a:buChar char="•"/>
            </a:pPr>
            <a:r>
              <a:rPr lang="en-US" sz="1800" dirty="0" smtClean="0">
                <a:solidFill>
                  <a:srgbClr val="000090"/>
                </a:solidFill>
                <a:latin typeface="Comic Sans MS"/>
                <a:cs typeface="Comic Sans MS"/>
              </a:rPr>
              <a:t>HFT Geometry for Alignment studies – DEV14</a:t>
            </a:r>
            <a:r>
              <a:rPr lang="en-US" sz="1800" dirty="0" smtClean="0">
                <a:solidFill>
                  <a:srgbClr val="000090"/>
                </a:solidFill>
                <a:latin typeface="Comic Sans MS"/>
                <a:cs typeface="Comic Sans MS"/>
              </a:rPr>
              <a:t> </a:t>
            </a:r>
          </a:p>
          <a:p>
            <a:pPr marL="705709" lvl="1" indent="-342900">
              <a:buFont typeface="Arial"/>
              <a:buChar char="•"/>
            </a:pPr>
            <a:endParaRPr lang="en-US" sz="1800" dirty="0" smtClean="0">
              <a:solidFill>
                <a:srgbClr val="000090"/>
              </a:solidFill>
              <a:latin typeface="Comic Sans MS"/>
              <a:cs typeface="Comic Sans MS"/>
            </a:endParaRPr>
          </a:p>
          <a:p>
            <a:pPr marL="705709" lvl="1" indent="-342900">
              <a:buFont typeface="Arial"/>
              <a:buChar char="•"/>
            </a:pPr>
            <a:r>
              <a:rPr lang="en-US" sz="1800" b="0" dirty="0" smtClean="0">
                <a:solidFill>
                  <a:srgbClr val="000090"/>
                </a:solidFill>
                <a:latin typeface="Comic Sans MS"/>
                <a:cs typeface="Comic Sans MS"/>
              </a:rPr>
              <a:t>Event </a:t>
            </a:r>
            <a:r>
              <a:rPr lang="en-US" sz="1800" b="0" dirty="0" smtClean="0">
                <a:solidFill>
                  <a:srgbClr val="000090"/>
                </a:solidFill>
                <a:latin typeface="Comic Sans MS"/>
                <a:cs typeface="Comic Sans MS"/>
              </a:rPr>
              <a:t>vertex </a:t>
            </a:r>
            <a:r>
              <a:rPr lang="en-US" sz="1800" b="0" dirty="0" smtClean="0">
                <a:solidFill>
                  <a:srgbClr val="000090"/>
                </a:solidFill>
                <a:latin typeface="Comic Sans MS"/>
                <a:cs typeface="Comic Sans MS"/>
              </a:rPr>
              <a:t>classification/</a:t>
            </a:r>
            <a:r>
              <a:rPr lang="en-US" sz="1800" dirty="0" smtClean="0">
                <a:solidFill>
                  <a:srgbClr val="000090"/>
                </a:solidFill>
                <a:latin typeface="Comic Sans MS"/>
                <a:cs typeface="Comic Sans MS"/>
              </a:rPr>
              <a:t>evaluation</a:t>
            </a:r>
            <a:endParaRPr lang="en-US" sz="1800" b="0" dirty="0" smtClean="0">
              <a:solidFill>
                <a:srgbClr val="000090"/>
              </a:solidFill>
              <a:latin typeface="Comic Sans MS"/>
              <a:cs typeface="Comic Sans MS"/>
            </a:endParaRPr>
          </a:p>
        </p:txBody>
      </p:sp>
    </p:spTree>
    <p:extLst>
      <p:ext uri="{BB962C8B-B14F-4D97-AF65-F5344CB8AC3E}">
        <p14:creationId xmlns:p14="http://schemas.microsoft.com/office/powerpoint/2010/main" val="206528449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88640"/>
            <a:ext cx="7200800" cy="504056"/>
          </a:xfrm>
        </p:spPr>
        <p:txBody>
          <a:bodyPr/>
          <a:lstStyle/>
          <a:p>
            <a:pPr marL="0" indent="0"/>
            <a:r>
              <a:rPr lang="en-US" sz="2400" b="0" dirty="0" smtClean="0">
                <a:solidFill>
                  <a:srgbClr val="FF0000"/>
                </a:solidFill>
                <a:latin typeface="Comic Sans MS"/>
                <a:cs typeface="Comic Sans MS"/>
              </a:rPr>
              <a:t>Survey progress</a:t>
            </a:r>
            <a:endParaRPr lang="en-US" sz="1800" b="0" dirty="0">
              <a:solidFill>
                <a:srgbClr val="FF0000"/>
              </a:solidFill>
              <a:latin typeface="Comic Sans MS"/>
              <a:cs typeface="Comic Sans MS"/>
            </a:endParaRPr>
          </a:p>
        </p:txBody>
      </p:sp>
      <p:sp>
        <p:nvSpPr>
          <p:cNvPr id="4" name="Content Placeholder 2"/>
          <p:cNvSpPr txBox="1">
            <a:spLocks/>
          </p:cNvSpPr>
          <p:nvPr/>
        </p:nvSpPr>
        <p:spPr bwMode="auto">
          <a:xfrm>
            <a:off x="362272" y="980728"/>
            <a:ext cx="8458200" cy="5472608"/>
          </a:xfrm>
          <a:prstGeom prst="rect">
            <a:avLst/>
          </a:prstGeom>
          <a:noFill/>
          <a:ln w="12700">
            <a:noFill/>
            <a:miter lim="800000"/>
            <a:headEnd/>
            <a:tailEnd/>
          </a:ln>
        </p:spPr>
        <p:txBody>
          <a:bodyPr vert="horz" wrap="square" lIns="90469" tIns="44441" rIns="90469" bIns="44441" numCol="1" anchor="t" anchorCtr="0" compatLnSpc="1">
            <a:prstTxWarp prst="textNoShape">
              <a:avLst/>
            </a:prstTxWarp>
          </a:bodyPr>
          <a:lstStyle>
            <a:lvl1pPr marL="342829" indent="-342829" algn="l" rtl="0" eaLnBrk="0" fontAlgn="base" hangingPunct="0">
              <a:spcBef>
                <a:spcPct val="20000"/>
              </a:spcBef>
              <a:spcAft>
                <a:spcPct val="0"/>
              </a:spcAft>
              <a:buSzPct val="100000"/>
              <a:buChar char="•"/>
              <a:defRPr sz="2000" b="1">
                <a:solidFill>
                  <a:srgbClr val="FF0000"/>
                </a:solidFill>
                <a:latin typeface="+mn-lt"/>
                <a:ea typeface="ＭＳ Ｐゴシック" charset="-128"/>
                <a:cs typeface="ＭＳ Ｐゴシック" charset="-128"/>
              </a:defRPr>
            </a:lvl1pPr>
            <a:lvl2pPr marL="742796" indent="-285690" algn="l" rtl="0" eaLnBrk="0" fontAlgn="base" hangingPunct="0">
              <a:spcBef>
                <a:spcPct val="20000"/>
              </a:spcBef>
              <a:spcAft>
                <a:spcPct val="0"/>
              </a:spcAft>
              <a:buSzPct val="100000"/>
              <a:buChar char="–"/>
              <a:defRPr sz="2000" b="1">
                <a:solidFill>
                  <a:srgbClr val="000099"/>
                </a:solidFill>
                <a:latin typeface="+mn-lt"/>
                <a:ea typeface="ＭＳ Ｐゴシック" charset="-128"/>
              </a:defRPr>
            </a:lvl2pPr>
            <a:lvl3pPr marL="1142764" indent="-228553" algn="l" rtl="0" eaLnBrk="0" fontAlgn="base" hangingPunct="0">
              <a:spcBef>
                <a:spcPct val="20000"/>
              </a:spcBef>
              <a:spcAft>
                <a:spcPct val="0"/>
              </a:spcAft>
              <a:buSzPct val="100000"/>
              <a:buChar char="•"/>
              <a:defRPr sz="2000" b="1">
                <a:solidFill>
                  <a:schemeClr val="tx1"/>
                </a:solidFill>
                <a:latin typeface="+mn-lt"/>
                <a:ea typeface="ＭＳ Ｐゴシック" charset="-128"/>
              </a:defRPr>
            </a:lvl3pPr>
            <a:lvl4pPr marL="1599868" indent="-228553" algn="l" rtl="0" eaLnBrk="0" fontAlgn="base" hangingPunct="0">
              <a:spcBef>
                <a:spcPct val="20000"/>
              </a:spcBef>
              <a:spcAft>
                <a:spcPct val="0"/>
              </a:spcAft>
              <a:buSzPct val="100000"/>
              <a:buChar char="–"/>
              <a:defRPr sz="2000">
                <a:solidFill>
                  <a:schemeClr val="tx1"/>
                </a:solidFill>
                <a:latin typeface="+mn-lt"/>
                <a:ea typeface="ＭＳ Ｐゴシック" charset="-128"/>
              </a:defRPr>
            </a:lvl4pPr>
            <a:lvl5pPr marL="2056974" indent="-228553" algn="l" rtl="0" eaLnBrk="0" fontAlgn="base" hangingPunct="0">
              <a:spcBef>
                <a:spcPct val="20000"/>
              </a:spcBef>
              <a:spcAft>
                <a:spcPct val="0"/>
              </a:spcAft>
              <a:buSzPct val="100000"/>
              <a:buChar char="»"/>
              <a:defRPr sz="2000">
                <a:solidFill>
                  <a:schemeClr val="tx1"/>
                </a:solidFill>
                <a:latin typeface="+mn-lt"/>
                <a:ea typeface="ＭＳ Ｐゴシック" charset="-128"/>
              </a:defRPr>
            </a:lvl5pPr>
            <a:lvl6pPr marL="2514079" indent="-228553" algn="l" rtl="0" eaLnBrk="0" fontAlgn="base" hangingPunct="0">
              <a:spcBef>
                <a:spcPct val="20000"/>
              </a:spcBef>
              <a:spcAft>
                <a:spcPct val="0"/>
              </a:spcAft>
              <a:buSzPct val="100000"/>
              <a:buChar char="»"/>
              <a:defRPr sz="2000">
                <a:solidFill>
                  <a:schemeClr val="tx1"/>
                </a:solidFill>
                <a:latin typeface="+mn-lt"/>
                <a:ea typeface="ＭＳ Ｐゴシック" charset="-128"/>
              </a:defRPr>
            </a:lvl6pPr>
            <a:lvl7pPr marL="2971184" indent="-228553" algn="l" rtl="0" eaLnBrk="0" fontAlgn="base" hangingPunct="0">
              <a:spcBef>
                <a:spcPct val="20000"/>
              </a:spcBef>
              <a:spcAft>
                <a:spcPct val="0"/>
              </a:spcAft>
              <a:buSzPct val="100000"/>
              <a:buChar char="»"/>
              <a:defRPr sz="2000">
                <a:solidFill>
                  <a:schemeClr val="tx1"/>
                </a:solidFill>
                <a:latin typeface="+mn-lt"/>
                <a:ea typeface="ＭＳ Ｐゴシック" charset="-128"/>
              </a:defRPr>
            </a:lvl7pPr>
            <a:lvl8pPr marL="3428289" indent="-228553" algn="l" rtl="0" eaLnBrk="0" fontAlgn="base" hangingPunct="0">
              <a:spcBef>
                <a:spcPct val="20000"/>
              </a:spcBef>
              <a:spcAft>
                <a:spcPct val="0"/>
              </a:spcAft>
              <a:buSzPct val="100000"/>
              <a:buChar char="»"/>
              <a:defRPr sz="2000">
                <a:solidFill>
                  <a:schemeClr val="tx1"/>
                </a:solidFill>
                <a:latin typeface="+mn-lt"/>
                <a:ea typeface="ＭＳ Ｐゴシック" charset="-128"/>
              </a:defRPr>
            </a:lvl8pPr>
            <a:lvl9pPr marL="3885394" indent="-228553" algn="l" rtl="0" eaLnBrk="0" fontAlgn="base" hangingPunct="0">
              <a:spcBef>
                <a:spcPct val="20000"/>
              </a:spcBef>
              <a:spcAft>
                <a:spcPct val="0"/>
              </a:spcAft>
              <a:buSzPct val="100000"/>
              <a:buChar char="»"/>
              <a:defRPr sz="2000">
                <a:solidFill>
                  <a:schemeClr val="tx1"/>
                </a:solidFill>
                <a:latin typeface="+mn-lt"/>
                <a:ea typeface="ＭＳ Ｐゴシック" charset="-128"/>
              </a:defRPr>
            </a:lvl9pPr>
          </a:lstStyle>
          <a:p>
            <a:pPr marL="705709" lvl="1" indent="-342900">
              <a:buFont typeface="Arial"/>
              <a:buChar char="•"/>
            </a:pPr>
            <a:r>
              <a:rPr lang="en-US" b="0" i="1" dirty="0" smtClean="0">
                <a:solidFill>
                  <a:srgbClr val="0000FF"/>
                </a:solidFill>
                <a:latin typeface="Comic Sans MS"/>
                <a:cs typeface="Comic Sans MS"/>
              </a:rPr>
              <a:t>Survey work </a:t>
            </a:r>
            <a:r>
              <a:rPr lang="en-US" b="0" i="1" dirty="0" smtClean="0">
                <a:solidFill>
                  <a:srgbClr val="0000FF"/>
                </a:solidFill>
                <a:latin typeface="Comic Sans MS"/>
                <a:cs typeface="Comic Sans MS"/>
              </a:rPr>
              <a:t>at LBL on schedule</a:t>
            </a:r>
            <a:endParaRPr lang="en-US" b="0" i="1" dirty="0" smtClean="0">
              <a:solidFill>
                <a:srgbClr val="0000FF"/>
              </a:solidFill>
              <a:latin typeface="Comic Sans MS"/>
              <a:cs typeface="Comic Sans MS"/>
            </a:endParaRPr>
          </a:p>
          <a:p>
            <a:pPr marL="705709" lvl="1" indent="-342900">
              <a:buFont typeface="Arial"/>
              <a:buChar char="•"/>
            </a:pPr>
            <a:endParaRPr lang="en-US" sz="1800" b="0" dirty="0" smtClean="0">
              <a:solidFill>
                <a:srgbClr val="000090"/>
              </a:solidFill>
              <a:latin typeface="Comic Sans MS"/>
              <a:cs typeface="Comic Sans MS"/>
            </a:endParaRPr>
          </a:p>
          <a:p>
            <a:pPr marL="705709" lvl="1" indent="-342900">
              <a:buFont typeface="Arial"/>
              <a:buChar char="•"/>
            </a:pPr>
            <a:r>
              <a:rPr lang="en-US" dirty="0" smtClean="0">
                <a:solidFill>
                  <a:srgbClr val="000090"/>
                </a:solidFill>
                <a:latin typeface="Comic Sans MS"/>
                <a:cs typeface="Comic Sans MS"/>
              </a:rPr>
              <a:t>PXL</a:t>
            </a:r>
            <a:r>
              <a:rPr lang="en-US" sz="1800" b="0" dirty="0" smtClean="0">
                <a:solidFill>
                  <a:srgbClr val="000090"/>
                </a:solidFill>
                <a:latin typeface="Comic Sans MS"/>
                <a:cs typeface="Comic Sans MS"/>
              </a:rPr>
              <a:t>:</a:t>
            </a:r>
          </a:p>
          <a:p>
            <a:pPr marL="1105677" lvl="2" indent="-342900">
              <a:buFont typeface="Arial"/>
              <a:buChar char="•"/>
            </a:pPr>
            <a:r>
              <a:rPr lang="en-US" sz="1800" b="0" dirty="0" smtClean="0">
                <a:solidFill>
                  <a:srgbClr val="000090"/>
                </a:solidFill>
                <a:latin typeface="Comic Sans MS"/>
                <a:cs typeface="Comic Sans MS"/>
              </a:rPr>
              <a:t>Full ladder scan are now possible</a:t>
            </a:r>
          </a:p>
          <a:p>
            <a:pPr marL="1105677" lvl="2" indent="-342900">
              <a:buFont typeface="Arial"/>
              <a:buChar char="•"/>
            </a:pPr>
            <a:r>
              <a:rPr lang="en-US" sz="1800" b="0" dirty="0" smtClean="0">
                <a:solidFill>
                  <a:srgbClr val="000090"/>
                </a:solidFill>
                <a:latin typeface="Comic Sans MS"/>
                <a:cs typeface="Comic Sans MS"/>
              </a:rPr>
              <a:t>Repeatability of Vision/Touch probe within a few microns</a:t>
            </a:r>
          </a:p>
          <a:p>
            <a:pPr marL="1562781" lvl="3" indent="-342900">
              <a:buFont typeface="Arial"/>
              <a:buChar char="•"/>
            </a:pPr>
            <a:r>
              <a:rPr lang="en-US" sz="1800" dirty="0" smtClean="0">
                <a:solidFill>
                  <a:srgbClr val="000090"/>
                </a:solidFill>
                <a:latin typeface="Comic Sans MS"/>
                <a:cs typeface="Comic Sans MS"/>
              </a:rPr>
              <a:t>Still there is a ~40 um difference we need to resolve</a:t>
            </a:r>
            <a:endParaRPr lang="en-US" sz="1800" b="0" dirty="0" smtClean="0">
              <a:solidFill>
                <a:srgbClr val="000090"/>
              </a:solidFill>
              <a:latin typeface="Comic Sans MS"/>
              <a:cs typeface="Comic Sans MS"/>
            </a:endParaRPr>
          </a:p>
          <a:p>
            <a:pPr marL="1105677" lvl="2" indent="-342900">
              <a:buFont typeface="Arial"/>
              <a:buChar char="•"/>
            </a:pPr>
            <a:r>
              <a:rPr lang="en-US" sz="1800" b="0" dirty="0" smtClean="0">
                <a:solidFill>
                  <a:srgbClr val="000090"/>
                </a:solidFill>
                <a:latin typeface="Comic Sans MS"/>
                <a:cs typeface="Comic Sans MS"/>
              </a:rPr>
              <a:t>Axis wobble under control, within acceptable limits</a:t>
            </a:r>
            <a:endParaRPr lang="en-US" sz="1800" b="0" dirty="0">
              <a:solidFill>
                <a:srgbClr val="000090"/>
              </a:solidFill>
              <a:latin typeface="Comic Sans MS"/>
              <a:cs typeface="Comic Sans MS"/>
            </a:endParaRPr>
          </a:p>
          <a:p>
            <a:pPr marL="1105677" lvl="2" indent="-342900">
              <a:buFont typeface="Arial"/>
              <a:buChar char="•"/>
            </a:pPr>
            <a:endParaRPr lang="en-US" sz="1800" b="0" dirty="0">
              <a:solidFill>
                <a:srgbClr val="000090"/>
              </a:solidFill>
              <a:latin typeface="Comic Sans MS"/>
              <a:cs typeface="Comic Sans MS"/>
            </a:endParaRPr>
          </a:p>
          <a:p>
            <a:pPr marL="705709" lvl="1" indent="-342900">
              <a:buFont typeface="Arial"/>
              <a:buChar char="•"/>
            </a:pPr>
            <a:r>
              <a:rPr lang="en-US" dirty="0" smtClean="0">
                <a:solidFill>
                  <a:srgbClr val="000090"/>
                </a:solidFill>
                <a:latin typeface="Comic Sans MS"/>
                <a:cs typeface="Comic Sans MS"/>
              </a:rPr>
              <a:t>SSD/IST</a:t>
            </a:r>
            <a:r>
              <a:rPr lang="en-US" sz="1800" b="0" dirty="0" smtClean="0">
                <a:solidFill>
                  <a:srgbClr val="000090"/>
                </a:solidFill>
                <a:latin typeface="Comic Sans MS"/>
                <a:cs typeface="Comic Sans MS"/>
              </a:rPr>
              <a:t>:</a:t>
            </a:r>
            <a:endParaRPr lang="en-US" sz="1800" b="0" dirty="0" smtClean="0">
              <a:solidFill>
                <a:srgbClr val="000090"/>
              </a:solidFill>
              <a:latin typeface="Comic Sans MS"/>
              <a:cs typeface="Comic Sans MS"/>
            </a:endParaRPr>
          </a:p>
          <a:p>
            <a:pPr marL="1105677" lvl="2" indent="-342900">
              <a:buFont typeface="Arial"/>
              <a:buChar char="•"/>
            </a:pPr>
            <a:r>
              <a:rPr lang="en-US" sz="1800" b="0" dirty="0" smtClean="0">
                <a:solidFill>
                  <a:srgbClr val="000090"/>
                </a:solidFill>
                <a:latin typeface="Comic Sans MS"/>
                <a:cs typeface="Comic Sans MS"/>
              </a:rPr>
              <a:t>No activity for the reported period (that I am aware of)</a:t>
            </a:r>
          </a:p>
          <a:p>
            <a:pPr marL="1105677" lvl="2" indent="-342900">
              <a:buFont typeface="Arial"/>
              <a:buChar char="•"/>
            </a:pPr>
            <a:endParaRPr lang="en-US" sz="1800" b="0" dirty="0" smtClean="0">
              <a:solidFill>
                <a:srgbClr val="0D8222"/>
              </a:solidFill>
              <a:latin typeface="Comic Sans MS"/>
              <a:cs typeface="Comic Sans MS"/>
            </a:endParaRPr>
          </a:p>
        </p:txBody>
      </p:sp>
    </p:spTree>
    <p:extLst>
      <p:ext uri="{BB962C8B-B14F-4D97-AF65-F5344CB8AC3E}">
        <p14:creationId xmlns:p14="http://schemas.microsoft.com/office/powerpoint/2010/main" val="234348206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88640"/>
            <a:ext cx="7200800" cy="504056"/>
          </a:xfrm>
        </p:spPr>
        <p:txBody>
          <a:bodyPr/>
          <a:lstStyle/>
          <a:p>
            <a:pPr marL="0" indent="0"/>
            <a:r>
              <a:rPr lang="en-US" sz="2400" b="0" dirty="0" smtClean="0">
                <a:solidFill>
                  <a:srgbClr val="FF0000"/>
                </a:solidFill>
                <a:latin typeface="Comic Sans MS"/>
                <a:cs typeface="Comic Sans MS"/>
              </a:rPr>
              <a:t>Survey progress</a:t>
            </a:r>
            <a:endParaRPr lang="en-US" sz="1800" b="0" dirty="0">
              <a:solidFill>
                <a:srgbClr val="FF0000"/>
              </a:solidFill>
              <a:latin typeface="Comic Sans MS"/>
              <a:cs typeface="Comic Sans MS"/>
            </a:endParaRPr>
          </a:p>
        </p:txBody>
      </p:sp>
      <p:pic>
        <p:nvPicPr>
          <p:cNvPr id="2" name="Picture 1"/>
          <p:cNvPicPr>
            <a:picLocks noChangeAspect="1"/>
          </p:cNvPicPr>
          <p:nvPr/>
        </p:nvPicPr>
        <p:blipFill>
          <a:blip r:embed="rId2"/>
          <a:stretch>
            <a:fillRect/>
          </a:stretch>
        </p:blipFill>
        <p:spPr>
          <a:xfrm>
            <a:off x="179511" y="1052736"/>
            <a:ext cx="2917917" cy="2313857"/>
          </a:xfrm>
          <a:prstGeom prst="rect">
            <a:avLst/>
          </a:prstGeom>
        </p:spPr>
      </p:pic>
      <p:pic>
        <p:nvPicPr>
          <p:cNvPr id="5" name="Picture 4"/>
          <p:cNvPicPr>
            <a:picLocks noChangeAspect="1"/>
          </p:cNvPicPr>
          <p:nvPr/>
        </p:nvPicPr>
        <p:blipFill>
          <a:blip r:embed="rId3"/>
          <a:stretch>
            <a:fillRect/>
          </a:stretch>
        </p:blipFill>
        <p:spPr>
          <a:xfrm>
            <a:off x="107504" y="4365104"/>
            <a:ext cx="2936897" cy="2306836"/>
          </a:xfrm>
          <a:prstGeom prst="rect">
            <a:avLst/>
          </a:prstGeom>
        </p:spPr>
      </p:pic>
      <p:pic>
        <p:nvPicPr>
          <p:cNvPr id="6" name="Picture 5"/>
          <p:cNvPicPr>
            <a:picLocks noChangeAspect="1"/>
          </p:cNvPicPr>
          <p:nvPr/>
        </p:nvPicPr>
        <p:blipFill>
          <a:blip r:embed="rId4"/>
          <a:stretch>
            <a:fillRect/>
          </a:stretch>
        </p:blipFill>
        <p:spPr>
          <a:xfrm>
            <a:off x="3635896" y="1052736"/>
            <a:ext cx="5248835" cy="3065388"/>
          </a:xfrm>
          <a:prstGeom prst="rect">
            <a:avLst/>
          </a:prstGeom>
        </p:spPr>
      </p:pic>
      <p:pic>
        <p:nvPicPr>
          <p:cNvPr id="7" name="Picture 6"/>
          <p:cNvPicPr>
            <a:picLocks noChangeAspect="1"/>
          </p:cNvPicPr>
          <p:nvPr/>
        </p:nvPicPr>
        <p:blipFill>
          <a:blip r:embed="rId5"/>
          <a:stretch>
            <a:fillRect/>
          </a:stretch>
        </p:blipFill>
        <p:spPr>
          <a:xfrm>
            <a:off x="3563888" y="4221088"/>
            <a:ext cx="5355704" cy="2341240"/>
          </a:xfrm>
          <a:prstGeom prst="rect">
            <a:avLst/>
          </a:prstGeom>
        </p:spPr>
      </p:pic>
    </p:spTree>
    <p:extLst>
      <p:ext uri="{BB962C8B-B14F-4D97-AF65-F5344CB8AC3E}">
        <p14:creationId xmlns:p14="http://schemas.microsoft.com/office/powerpoint/2010/main" val="7180751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88640"/>
            <a:ext cx="7200800" cy="504056"/>
          </a:xfrm>
        </p:spPr>
        <p:txBody>
          <a:bodyPr/>
          <a:lstStyle/>
          <a:p>
            <a:pPr marL="0" indent="0"/>
            <a:r>
              <a:rPr lang="en-US" sz="2400" b="0" dirty="0" smtClean="0">
                <a:solidFill>
                  <a:srgbClr val="FF0000"/>
                </a:solidFill>
                <a:latin typeface="Comic Sans MS"/>
                <a:cs typeface="Comic Sans MS"/>
              </a:rPr>
              <a:t>Survey progress</a:t>
            </a:r>
            <a:endParaRPr lang="en-US" sz="1800" b="0" dirty="0">
              <a:solidFill>
                <a:srgbClr val="FF0000"/>
              </a:solidFill>
              <a:latin typeface="Comic Sans MS"/>
              <a:cs typeface="Comic Sans MS"/>
            </a:endParaRPr>
          </a:p>
        </p:txBody>
      </p:sp>
      <p:pic>
        <p:nvPicPr>
          <p:cNvPr id="4" name="Picture 3"/>
          <p:cNvPicPr>
            <a:picLocks noChangeAspect="1"/>
          </p:cNvPicPr>
          <p:nvPr/>
        </p:nvPicPr>
        <p:blipFill>
          <a:blip r:embed="rId2"/>
          <a:stretch>
            <a:fillRect/>
          </a:stretch>
        </p:blipFill>
        <p:spPr>
          <a:xfrm>
            <a:off x="107504" y="1196752"/>
            <a:ext cx="3528392" cy="2916684"/>
          </a:xfrm>
          <a:prstGeom prst="rect">
            <a:avLst/>
          </a:prstGeom>
        </p:spPr>
      </p:pic>
      <p:pic>
        <p:nvPicPr>
          <p:cNvPr id="8" name="Picture 7"/>
          <p:cNvPicPr>
            <a:picLocks noChangeAspect="1"/>
          </p:cNvPicPr>
          <p:nvPr/>
        </p:nvPicPr>
        <p:blipFill>
          <a:blip r:embed="rId3"/>
          <a:stretch>
            <a:fillRect/>
          </a:stretch>
        </p:blipFill>
        <p:spPr>
          <a:xfrm>
            <a:off x="3779912" y="355600"/>
            <a:ext cx="5287888" cy="6146800"/>
          </a:xfrm>
          <a:prstGeom prst="rect">
            <a:avLst/>
          </a:prstGeom>
        </p:spPr>
      </p:pic>
    </p:spTree>
    <p:extLst>
      <p:ext uri="{BB962C8B-B14F-4D97-AF65-F5344CB8AC3E}">
        <p14:creationId xmlns:p14="http://schemas.microsoft.com/office/powerpoint/2010/main" val="389839361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16632"/>
            <a:ext cx="7200800" cy="504056"/>
          </a:xfrm>
        </p:spPr>
        <p:txBody>
          <a:bodyPr/>
          <a:lstStyle/>
          <a:p>
            <a:pPr marL="0" indent="0">
              <a:buNone/>
            </a:pPr>
            <a:r>
              <a:rPr lang="en-US" b="0" dirty="0" smtClean="0">
                <a:latin typeface="Comic Sans MS"/>
                <a:cs typeface="Comic Sans MS"/>
              </a:rPr>
              <a:t>CA Tracking in HFT</a:t>
            </a:r>
            <a:endParaRPr lang="en-US" sz="1600" b="0" dirty="0">
              <a:solidFill>
                <a:srgbClr val="000090"/>
              </a:solidFill>
              <a:latin typeface="Comic Sans MS"/>
              <a:cs typeface="Comic Sans MS"/>
            </a:endParaRPr>
          </a:p>
        </p:txBody>
      </p:sp>
      <p:sp>
        <p:nvSpPr>
          <p:cNvPr id="4" name="Content Placeholder 2"/>
          <p:cNvSpPr txBox="1">
            <a:spLocks/>
          </p:cNvSpPr>
          <p:nvPr/>
        </p:nvSpPr>
        <p:spPr bwMode="auto">
          <a:xfrm>
            <a:off x="179512" y="764704"/>
            <a:ext cx="8458200" cy="1368152"/>
          </a:xfrm>
          <a:prstGeom prst="rect">
            <a:avLst/>
          </a:prstGeom>
          <a:noFill/>
          <a:ln w="12700">
            <a:noFill/>
            <a:miter lim="800000"/>
            <a:headEnd/>
            <a:tailEnd/>
          </a:ln>
        </p:spPr>
        <p:txBody>
          <a:bodyPr vert="horz" wrap="square" lIns="90469" tIns="44441" rIns="90469" bIns="44441" numCol="1" anchor="t" anchorCtr="0" compatLnSpc="1">
            <a:prstTxWarp prst="textNoShape">
              <a:avLst/>
            </a:prstTxWarp>
          </a:bodyPr>
          <a:lstStyle>
            <a:lvl1pPr marL="342829" indent="-342829" algn="l" rtl="0" eaLnBrk="0" fontAlgn="base" hangingPunct="0">
              <a:spcBef>
                <a:spcPct val="20000"/>
              </a:spcBef>
              <a:spcAft>
                <a:spcPct val="0"/>
              </a:spcAft>
              <a:buSzPct val="100000"/>
              <a:buChar char="•"/>
              <a:defRPr sz="2000" b="1">
                <a:solidFill>
                  <a:srgbClr val="FF0000"/>
                </a:solidFill>
                <a:latin typeface="+mn-lt"/>
                <a:ea typeface="ＭＳ Ｐゴシック" charset="-128"/>
                <a:cs typeface="ＭＳ Ｐゴシック" charset="-128"/>
              </a:defRPr>
            </a:lvl1pPr>
            <a:lvl2pPr marL="742796" indent="-285690" algn="l" rtl="0" eaLnBrk="0" fontAlgn="base" hangingPunct="0">
              <a:spcBef>
                <a:spcPct val="20000"/>
              </a:spcBef>
              <a:spcAft>
                <a:spcPct val="0"/>
              </a:spcAft>
              <a:buSzPct val="100000"/>
              <a:buChar char="–"/>
              <a:defRPr sz="2000" b="1">
                <a:solidFill>
                  <a:srgbClr val="000099"/>
                </a:solidFill>
                <a:latin typeface="+mn-lt"/>
                <a:ea typeface="ＭＳ Ｐゴシック" charset="-128"/>
              </a:defRPr>
            </a:lvl2pPr>
            <a:lvl3pPr marL="1142764" indent="-228553" algn="l" rtl="0" eaLnBrk="0" fontAlgn="base" hangingPunct="0">
              <a:spcBef>
                <a:spcPct val="20000"/>
              </a:spcBef>
              <a:spcAft>
                <a:spcPct val="0"/>
              </a:spcAft>
              <a:buSzPct val="100000"/>
              <a:buChar char="•"/>
              <a:defRPr sz="2000" b="1">
                <a:solidFill>
                  <a:schemeClr val="tx1"/>
                </a:solidFill>
                <a:latin typeface="+mn-lt"/>
                <a:ea typeface="ＭＳ Ｐゴシック" charset="-128"/>
              </a:defRPr>
            </a:lvl3pPr>
            <a:lvl4pPr marL="1599868" indent="-228553" algn="l" rtl="0" eaLnBrk="0" fontAlgn="base" hangingPunct="0">
              <a:spcBef>
                <a:spcPct val="20000"/>
              </a:spcBef>
              <a:spcAft>
                <a:spcPct val="0"/>
              </a:spcAft>
              <a:buSzPct val="100000"/>
              <a:buChar char="–"/>
              <a:defRPr sz="2000">
                <a:solidFill>
                  <a:schemeClr val="tx1"/>
                </a:solidFill>
                <a:latin typeface="+mn-lt"/>
                <a:ea typeface="ＭＳ Ｐゴシック" charset="-128"/>
              </a:defRPr>
            </a:lvl4pPr>
            <a:lvl5pPr marL="2056974" indent="-228553" algn="l" rtl="0" eaLnBrk="0" fontAlgn="base" hangingPunct="0">
              <a:spcBef>
                <a:spcPct val="20000"/>
              </a:spcBef>
              <a:spcAft>
                <a:spcPct val="0"/>
              </a:spcAft>
              <a:buSzPct val="100000"/>
              <a:buChar char="»"/>
              <a:defRPr sz="2000">
                <a:solidFill>
                  <a:schemeClr val="tx1"/>
                </a:solidFill>
                <a:latin typeface="+mn-lt"/>
                <a:ea typeface="ＭＳ Ｐゴシック" charset="-128"/>
              </a:defRPr>
            </a:lvl5pPr>
            <a:lvl6pPr marL="2514079" indent="-228553" algn="l" rtl="0" eaLnBrk="0" fontAlgn="base" hangingPunct="0">
              <a:spcBef>
                <a:spcPct val="20000"/>
              </a:spcBef>
              <a:spcAft>
                <a:spcPct val="0"/>
              </a:spcAft>
              <a:buSzPct val="100000"/>
              <a:buChar char="»"/>
              <a:defRPr sz="2000">
                <a:solidFill>
                  <a:schemeClr val="tx1"/>
                </a:solidFill>
                <a:latin typeface="+mn-lt"/>
                <a:ea typeface="ＭＳ Ｐゴシック" charset="-128"/>
              </a:defRPr>
            </a:lvl6pPr>
            <a:lvl7pPr marL="2971184" indent="-228553" algn="l" rtl="0" eaLnBrk="0" fontAlgn="base" hangingPunct="0">
              <a:spcBef>
                <a:spcPct val="20000"/>
              </a:spcBef>
              <a:spcAft>
                <a:spcPct val="0"/>
              </a:spcAft>
              <a:buSzPct val="100000"/>
              <a:buChar char="»"/>
              <a:defRPr sz="2000">
                <a:solidFill>
                  <a:schemeClr val="tx1"/>
                </a:solidFill>
                <a:latin typeface="+mn-lt"/>
                <a:ea typeface="ＭＳ Ｐゴシック" charset="-128"/>
              </a:defRPr>
            </a:lvl7pPr>
            <a:lvl8pPr marL="3428289" indent="-228553" algn="l" rtl="0" eaLnBrk="0" fontAlgn="base" hangingPunct="0">
              <a:spcBef>
                <a:spcPct val="20000"/>
              </a:spcBef>
              <a:spcAft>
                <a:spcPct val="0"/>
              </a:spcAft>
              <a:buSzPct val="100000"/>
              <a:buChar char="»"/>
              <a:defRPr sz="2000">
                <a:solidFill>
                  <a:schemeClr val="tx1"/>
                </a:solidFill>
                <a:latin typeface="+mn-lt"/>
                <a:ea typeface="ＭＳ Ｐゴシック" charset="-128"/>
              </a:defRPr>
            </a:lvl8pPr>
            <a:lvl9pPr marL="3885394" indent="-228553" algn="l" rtl="0" eaLnBrk="0" fontAlgn="base" hangingPunct="0">
              <a:spcBef>
                <a:spcPct val="20000"/>
              </a:spcBef>
              <a:spcAft>
                <a:spcPct val="0"/>
              </a:spcAft>
              <a:buSzPct val="100000"/>
              <a:buChar char="»"/>
              <a:defRPr sz="2000">
                <a:solidFill>
                  <a:schemeClr val="tx1"/>
                </a:solidFill>
                <a:latin typeface="+mn-lt"/>
                <a:ea typeface="ＭＳ Ｐゴシック" charset="-128"/>
              </a:defRPr>
            </a:lvl9pPr>
          </a:lstStyle>
          <a:p>
            <a:pPr marL="305742" indent="-342900">
              <a:buFont typeface="Arial"/>
              <a:buChar char="•"/>
            </a:pPr>
            <a:r>
              <a:rPr lang="en-US" sz="1600" b="0" dirty="0" smtClean="0">
                <a:solidFill>
                  <a:srgbClr val="000090"/>
                </a:solidFill>
                <a:latin typeface="Comic Sans MS"/>
                <a:cs typeface="Comic Sans MS"/>
              </a:rPr>
              <a:t>Idea is to form track segments with HFT hits alone – many benefits</a:t>
            </a:r>
          </a:p>
          <a:p>
            <a:pPr marL="305742" indent="-342900">
              <a:buFont typeface="Arial"/>
              <a:buChar char="•"/>
            </a:pPr>
            <a:r>
              <a:rPr lang="en-US" sz="1600" b="0" dirty="0" smtClean="0">
                <a:solidFill>
                  <a:srgbClr val="000090"/>
                </a:solidFill>
                <a:latin typeface="Comic Sans MS"/>
                <a:cs typeface="Comic Sans MS"/>
              </a:rPr>
              <a:t>Ivan et al. came to BNL to make some tests</a:t>
            </a:r>
            <a:endParaRPr lang="en-US" sz="1600" b="0" dirty="0" smtClean="0">
              <a:solidFill>
                <a:srgbClr val="000090"/>
              </a:solidFill>
              <a:latin typeface="Comic Sans MS"/>
              <a:cs typeface="Comic Sans MS"/>
            </a:endParaRPr>
          </a:p>
          <a:p>
            <a:pPr marL="305742" indent="-342900">
              <a:buFont typeface="Arial"/>
              <a:buChar char="•"/>
            </a:pPr>
            <a:r>
              <a:rPr lang="en-US" sz="1600" b="0" dirty="0" smtClean="0">
                <a:solidFill>
                  <a:srgbClr val="000090"/>
                </a:solidFill>
                <a:latin typeface="Comic Sans MS"/>
                <a:cs typeface="Comic Sans MS"/>
              </a:rPr>
              <a:t>UPG15 geometry with </a:t>
            </a:r>
            <a:r>
              <a:rPr lang="en-US" sz="1600" b="0" dirty="0" err="1" smtClean="0">
                <a:solidFill>
                  <a:srgbClr val="000090"/>
                </a:solidFill>
                <a:latin typeface="Comic Sans MS"/>
                <a:cs typeface="Comic Sans MS"/>
              </a:rPr>
              <a:t>nopileup</a:t>
            </a:r>
            <a:r>
              <a:rPr lang="en-US" sz="1600" b="0" dirty="0" smtClean="0">
                <a:solidFill>
                  <a:srgbClr val="000090"/>
                </a:solidFill>
                <a:latin typeface="Comic Sans MS"/>
                <a:cs typeface="Comic Sans MS"/>
              </a:rPr>
              <a:t> </a:t>
            </a:r>
            <a:r>
              <a:rPr lang="en-US" sz="1600" b="0" dirty="0" err="1" smtClean="0">
                <a:solidFill>
                  <a:srgbClr val="000090"/>
                </a:solidFill>
                <a:latin typeface="Comic Sans MS"/>
                <a:cs typeface="Comic Sans MS"/>
              </a:rPr>
              <a:t>AuAu</a:t>
            </a:r>
            <a:r>
              <a:rPr lang="en-US" sz="1600" b="0" dirty="0" smtClean="0">
                <a:solidFill>
                  <a:srgbClr val="000090"/>
                </a:solidFill>
                <a:latin typeface="Comic Sans MS"/>
                <a:cs typeface="Comic Sans MS"/>
              </a:rPr>
              <a:t> 200 central – poor results – need work</a:t>
            </a:r>
            <a:endParaRPr lang="en-US" sz="1600" b="0" dirty="0" smtClean="0">
              <a:solidFill>
                <a:srgbClr val="000090"/>
              </a:solidFill>
              <a:latin typeface="Comic Sans MS"/>
              <a:cs typeface="Comic Sans MS"/>
            </a:endParaRPr>
          </a:p>
          <a:p>
            <a:pPr marL="305742" indent="-342900">
              <a:buFont typeface="Arial"/>
              <a:buChar char="•"/>
            </a:pPr>
            <a:r>
              <a:rPr lang="en-US" sz="1600" b="0" dirty="0" smtClean="0">
                <a:solidFill>
                  <a:srgbClr val="000090"/>
                </a:solidFill>
                <a:latin typeface="Comic Sans MS"/>
                <a:cs typeface="Comic Sans MS"/>
              </a:rPr>
              <a:t>Low priority – lack of manpower - tabled</a:t>
            </a:r>
            <a:endParaRPr lang="en-US" sz="1600" b="0" dirty="0" smtClean="0">
              <a:solidFill>
                <a:srgbClr val="000090"/>
              </a:solidFill>
              <a:latin typeface="Comic Sans MS"/>
              <a:cs typeface="Comic Sans MS"/>
            </a:endParaRPr>
          </a:p>
        </p:txBody>
      </p:sp>
      <p:pic>
        <p:nvPicPr>
          <p:cNvPr id="2" name="Picture 1"/>
          <p:cNvPicPr>
            <a:picLocks noChangeAspect="1"/>
          </p:cNvPicPr>
          <p:nvPr/>
        </p:nvPicPr>
        <p:blipFill>
          <a:blip r:embed="rId2"/>
          <a:stretch>
            <a:fillRect/>
          </a:stretch>
        </p:blipFill>
        <p:spPr>
          <a:xfrm>
            <a:off x="3131710" y="2348880"/>
            <a:ext cx="5963147" cy="4509119"/>
          </a:xfrm>
          <a:prstGeom prst="rect">
            <a:avLst/>
          </a:prstGeom>
        </p:spPr>
      </p:pic>
      <p:pic>
        <p:nvPicPr>
          <p:cNvPr id="5" name="Picture 4"/>
          <p:cNvPicPr>
            <a:picLocks noChangeAspect="1"/>
          </p:cNvPicPr>
          <p:nvPr/>
        </p:nvPicPr>
        <p:blipFill>
          <a:blip r:embed="rId3"/>
          <a:stretch>
            <a:fillRect/>
          </a:stretch>
        </p:blipFill>
        <p:spPr>
          <a:xfrm>
            <a:off x="0" y="4725144"/>
            <a:ext cx="2324100" cy="304800"/>
          </a:xfrm>
          <a:prstGeom prst="rect">
            <a:avLst/>
          </a:prstGeom>
        </p:spPr>
      </p:pic>
      <p:pic>
        <p:nvPicPr>
          <p:cNvPr id="6" name="Picture 5"/>
          <p:cNvPicPr>
            <a:picLocks noChangeAspect="1"/>
          </p:cNvPicPr>
          <p:nvPr/>
        </p:nvPicPr>
        <p:blipFill>
          <a:blip r:embed="rId4"/>
          <a:stretch>
            <a:fillRect/>
          </a:stretch>
        </p:blipFill>
        <p:spPr>
          <a:xfrm>
            <a:off x="0" y="4994990"/>
            <a:ext cx="3923928" cy="1854200"/>
          </a:xfrm>
          <a:prstGeom prst="rect">
            <a:avLst/>
          </a:prstGeom>
        </p:spPr>
      </p:pic>
      <p:pic>
        <p:nvPicPr>
          <p:cNvPr id="7" name="Picture 6"/>
          <p:cNvPicPr>
            <a:picLocks noChangeAspect="1"/>
          </p:cNvPicPr>
          <p:nvPr/>
        </p:nvPicPr>
        <p:blipFill>
          <a:blip r:embed="rId5"/>
          <a:stretch>
            <a:fillRect/>
          </a:stretch>
        </p:blipFill>
        <p:spPr>
          <a:xfrm>
            <a:off x="0" y="2420888"/>
            <a:ext cx="2294756" cy="2311031"/>
          </a:xfrm>
          <a:prstGeom prst="rect">
            <a:avLst/>
          </a:prstGeom>
        </p:spPr>
      </p:pic>
      <p:sp>
        <p:nvSpPr>
          <p:cNvPr id="8" name="Slide Number Placeholder 7"/>
          <p:cNvSpPr>
            <a:spLocks noGrp="1"/>
          </p:cNvSpPr>
          <p:nvPr>
            <p:ph type="sldNum" sz="quarter" idx="11"/>
          </p:nvPr>
        </p:nvSpPr>
        <p:spPr/>
        <p:txBody>
          <a:bodyPr/>
          <a:lstStyle/>
          <a:p>
            <a:pPr>
              <a:defRPr/>
            </a:pPr>
            <a:fld id="{BD41AC4D-0739-984B-8047-6E97FCCB1FDD}" type="slidenum">
              <a:rPr lang="en-US" smtClean="0"/>
              <a:pPr>
                <a:defRPr/>
              </a:pPr>
              <a:t>6</a:t>
            </a:fld>
            <a:endParaRPr lang="en-US"/>
          </a:p>
        </p:txBody>
      </p:sp>
    </p:spTree>
    <p:extLst>
      <p:ext uri="{BB962C8B-B14F-4D97-AF65-F5344CB8AC3E}">
        <p14:creationId xmlns:p14="http://schemas.microsoft.com/office/powerpoint/2010/main" val="360514151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260648"/>
            <a:ext cx="5472608" cy="3168352"/>
          </a:xfrm>
        </p:spPr>
        <p:txBody>
          <a:bodyPr/>
          <a:lstStyle/>
          <a:p>
            <a:pPr marL="342900" indent="-342900">
              <a:buFont typeface="Arial"/>
              <a:buChar char="•"/>
            </a:pPr>
            <a:r>
              <a:rPr lang="en-US" b="0" dirty="0" smtClean="0">
                <a:latin typeface="Comic Sans MS"/>
                <a:cs typeface="Comic Sans MS"/>
              </a:rPr>
              <a:t>IS</a:t>
            </a:r>
            <a:r>
              <a:rPr lang="en-US" b="0" dirty="0" smtClean="0">
                <a:solidFill>
                  <a:srgbClr val="FF0000"/>
                </a:solidFill>
                <a:latin typeface="Comic Sans MS"/>
                <a:cs typeface="Comic Sans MS"/>
              </a:rPr>
              <a:t>T Software</a:t>
            </a:r>
            <a:endParaRPr lang="en-US" b="0" dirty="0" smtClean="0">
              <a:solidFill>
                <a:srgbClr val="FF0000"/>
              </a:solidFill>
              <a:latin typeface="Comic Sans MS"/>
              <a:cs typeface="Comic Sans MS"/>
            </a:endParaRPr>
          </a:p>
          <a:p>
            <a:pPr marL="1068518" lvl="2" indent="-342900">
              <a:buFont typeface="Arial"/>
              <a:buChar char="•"/>
            </a:pPr>
            <a:endParaRPr lang="en-US" sz="1400" b="0" dirty="0">
              <a:solidFill>
                <a:srgbClr val="000090"/>
              </a:solidFill>
              <a:latin typeface="Comic Sans MS"/>
              <a:cs typeface="Comic Sans MS"/>
            </a:endParaRPr>
          </a:p>
          <a:p>
            <a:pPr marL="1068518" lvl="2" indent="-342900">
              <a:buFont typeface="Arial"/>
              <a:buChar char="•"/>
            </a:pPr>
            <a:endParaRPr lang="en-US" sz="1400" b="0" dirty="0" smtClean="0">
              <a:solidFill>
                <a:srgbClr val="000090"/>
              </a:solidFill>
              <a:latin typeface="Comic Sans MS"/>
              <a:cs typeface="Comic Sans MS"/>
            </a:endParaRPr>
          </a:p>
          <a:p>
            <a:pPr marL="0" indent="-74317">
              <a:buNone/>
            </a:pPr>
            <a:endParaRPr lang="en-US" sz="1400" b="0" dirty="0" smtClean="0">
              <a:solidFill>
                <a:srgbClr val="000090"/>
              </a:solidFill>
              <a:latin typeface="Comic Sans MS"/>
              <a:cs typeface="Comic Sans MS"/>
            </a:endParaRPr>
          </a:p>
          <a:p>
            <a:pPr marL="268583" indent="-342900">
              <a:buFont typeface="Arial"/>
              <a:buChar char="•"/>
            </a:pPr>
            <a:r>
              <a:rPr lang="en-US" sz="1600" b="0" dirty="0" smtClean="0">
                <a:solidFill>
                  <a:srgbClr val="000090"/>
                </a:solidFill>
                <a:latin typeface="Comic Sans MS"/>
                <a:cs typeface="Comic Sans MS"/>
              </a:rPr>
              <a:t>UIC entered dynamically the field  (sigh)</a:t>
            </a:r>
          </a:p>
          <a:p>
            <a:pPr marL="268583" indent="-342900">
              <a:buFont typeface="Arial"/>
              <a:buChar char="•"/>
            </a:pPr>
            <a:r>
              <a:rPr lang="en-US" sz="1600" b="0" dirty="0" smtClean="0">
                <a:solidFill>
                  <a:srgbClr val="000090"/>
                </a:solidFill>
                <a:latin typeface="Comic Sans MS"/>
                <a:cs typeface="Comic Sans MS"/>
              </a:rPr>
              <a:t>Some work on the IST fast simulator already done</a:t>
            </a:r>
          </a:p>
          <a:p>
            <a:pPr marL="268583" indent="-342900">
              <a:buFont typeface="Arial"/>
              <a:buChar char="•"/>
            </a:pPr>
            <a:r>
              <a:rPr lang="en-US" sz="1600" b="0" dirty="0" smtClean="0">
                <a:solidFill>
                  <a:srgbClr val="000090"/>
                </a:solidFill>
                <a:latin typeface="Comic Sans MS"/>
                <a:cs typeface="Comic Sans MS"/>
              </a:rPr>
              <a:t>Work on IST geometry details, data analysis and structures and survey are near future tasks.</a:t>
            </a:r>
            <a:endParaRPr lang="en-US" sz="1600" dirty="0" smtClean="0">
              <a:solidFill>
                <a:srgbClr val="000090"/>
              </a:solidFill>
              <a:latin typeface="Comic Sans MS"/>
              <a:cs typeface="Comic Sans MS"/>
            </a:endParaRPr>
          </a:p>
        </p:txBody>
      </p:sp>
      <p:pic>
        <p:nvPicPr>
          <p:cNvPr id="2" name="Picture 1"/>
          <p:cNvPicPr>
            <a:picLocks noChangeAspect="1"/>
          </p:cNvPicPr>
          <p:nvPr/>
        </p:nvPicPr>
        <p:blipFill>
          <a:blip r:embed="rId2"/>
          <a:stretch>
            <a:fillRect/>
          </a:stretch>
        </p:blipFill>
        <p:spPr>
          <a:xfrm>
            <a:off x="107504" y="3717032"/>
            <a:ext cx="4115048" cy="3168352"/>
          </a:xfrm>
          <a:prstGeom prst="rect">
            <a:avLst/>
          </a:prstGeom>
        </p:spPr>
      </p:pic>
      <p:pic>
        <p:nvPicPr>
          <p:cNvPr id="4" name="Picture 3"/>
          <p:cNvPicPr>
            <a:picLocks noChangeAspect="1"/>
          </p:cNvPicPr>
          <p:nvPr/>
        </p:nvPicPr>
        <p:blipFill>
          <a:blip r:embed="rId3"/>
          <a:stretch>
            <a:fillRect/>
          </a:stretch>
        </p:blipFill>
        <p:spPr>
          <a:xfrm>
            <a:off x="4499992" y="3717032"/>
            <a:ext cx="4508996" cy="3110736"/>
          </a:xfrm>
          <a:prstGeom prst="rect">
            <a:avLst/>
          </a:prstGeom>
        </p:spPr>
      </p:pic>
      <p:pic>
        <p:nvPicPr>
          <p:cNvPr id="5" name="Picture 4"/>
          <p:cNvPicPr>
            <a:picLocks noChangeAspect="1"/>
          </p:cNvPicPr>
          <p:nvPr/>
        </p:nvPicPr>
        <p:blipFill>
          <a:blip r:embed="rId4"/>
          <a:stretch>
            <a:fillRect/>
          </a:stretch>
        </p:blipFill>
        <p:spPr>
          <a:xfrm>
            <a:off x="5521765" y="3944"/>
            <a:ext cx="3619500" cy="2095500"/>
          </a:xfrm>
          <a:prstGeom prst="rect">
            <a:avLst/>
          </a:prstGeom>
        </p:spPr>
      </p:pic>
      <p:sp>
        <p:nvSpPr>
          <p:cNvPr id="6" name="Slide Number Placeholder 5"/>
          <p:cNvSpPr>
            <a:spLocks noGrp="1"/>
          </p:cNvSpPr>
          <p:nvPr>
            <p:ph type="sldNum" sz="quarter" idx="11"/>
          </p:nvPr>
        </p:nvSpPr>
        <p:spPr/>
        <p:txBody>
          <a:bodyPr/>
          <a:lstStyle/>
          <a:p>
            <a:pPr>
              <a:defRPr/>
            </a:pPr>
            <a:fld id="{BD41AC4D-0739-984B-8047-6E97FCCB1FDD}" type="slidenum">
              <a:rPr lang="en-US" smtClean="0"/>
              <a:pPr>
                <a:defRPr/>
              </a:pPr>
              <a:t>7</a:t>
            </a:fld>
            <a:endParaRPr lang="en-US"/>
          </a:p>
        </p:txBody>
      </p:sp>
    </p:spTree>
    <p:extLst>
      <p:ext uri="{BB962C8B-B14F-4D97-AF65-F5344CB8AC3E}">
        <p14:creationId xmlns:p14="http://schemas.microsoft.com/office/powerpoint/2010/main" val="25310878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404664"/>
            <a:ext cx="7632848" cy="6048672"/>
          </a:xfrm>
        </p:spPr>
        <p:txBody>
          <a:bodyPr/>
          <a:lstStyle/>
          <a:p>
            <a:pPr marL="342900" indent="-342900">
              <a:buFont typeface="Arial"/>
              <a:buChar char="•"/>
            </a:pPr>
            <a:r>
              <a:rPr lang="en-US" b="0" dirty="0" smtClean="0">
                <a:solidFill>
                  <a:srgbClr val="FF0000"/>
                </a:solidFill>
                <a:latin typeface="Comic Sans MS"/>
                <a:cs typeface="Comic Sans MS"/>
              </a:rPr>
              <a:t>HFT </a:t>
            </a:r>
            <a:r>
              <a:rPr lang="en-US" b="0" dirty="0" smtClean="0">
                <a:solidFill>
                  <a:srgbClr val="FF0000"/>
                </a:solidFill>
                <a:latin typeface="Comic Sans MS"/>
                <a:cs typeface="Comic Sans MS"/>
              </a:rPr>
              <a:t>Geometry for Run-13</a:t>
            </a:r>
            <a:endParaRPr lang="en-US" b="0" dirty="0" smtClean="0">
              <a:solidFill>
                <a:srgbClr val="FF0000"/>
              </a:solidFill>
              <a:latin typeface="Comic Sans MS"/>
              <a:cs typeface="Comic Sans MS"/>
            </a:endParaRPr>
          </a:p>
          <a:p>
            <a:pPr marL="1068518" lvl="2" indent="-342900">
              <a:buFont typeface="Arial"/>
              <a:buChar char="•"/>
            </a:pPr>
            <a:endParaRPr lang="en-US" sz="1400" b="0" dirty="0" smtClean="0">
              <a:solidFill>
                <a:srgbClr val="000090"/>
              </a:solidFill>
              <a:latin typeface="Comic Sans MS"/>
              <a:cs typeface="Comic Sans MS"/>
            </a:endParaRPr>
          </a:p>
          <a:p>
            <a:pPr marL="325650" lvl="1" indent="0">
              <a:buNone/>
            </a:pPr>
            <a:endParaRPr lang="en-US" sz="1400" b="0" dirty="0" smtClean="0">
              <a:solidFill>
                <a:srgbClr val="000090"/>
              </a:solidFill>
              <a:latin typeface="Comic Sans MS"/>
              <a:cs typeface="Comic Sans MS"/>
            </a:endParaRPr>
          </a:p>
          <a:p>
            <a:pPr marL="325650" lvl="1" indent="0">
              <a:buNone/>
            </a:pPr>
            <a:endParaRPr lang="en-US" sz="1400" b="0" dirty="0">
              <a:solidFill>
                <a:srgbClr val="000090"/>
              </a:solidFill>
              <a:latin typeface="Comic Sans MS"/>
              <a:cs typeface="Comic Sans MS"/>
            </a:endParaRPr>
          </a:p>
          <a:p>
            <a:pPr marL="325650" lvl="1" indent="0">
              <a:buNone/>
            </a:pPr>
            <a:endParaRPr lang="en-US" sz="1400" b="0" dirty="0" smtClean="0">
              <a:solidFill>
                <a:srgbClr val="000090"/>
              </a:solidFill>
              <a:latin typeface="Comic Sans MS"/>
              <a:cs typeface="Comic Sans MS"/>
            </a:endParaRPr>
          </a:p>
          <a:p>
            <a:pPr marL="325650" lvl="1" indent="0">
              <a:buNone/>
            </a:pPr>
            <a:endParaRPr lang="en-US" sz="1400" b="0" dirty="0" smtClean="0">
              <a:solidFill>
                <a:srgbClr val="000090"/>
              </a:solidFill>
              <a:latin typeface="Comic Sans MS"/>
              <a:cs typeface="Comic Sans MS"/>
            </a:endParaRPr>
          </a:p>
          <a:p>
            <a:pPr marL="668550" lvl="1" indent="-342900">
              <a:buFont typeface="Arial"/>
              <a:buChar char="•"/>
            </a:pPr>
            <a:r>
              <a:rPr lang="en-US" sz="1800" b="0" dirty="0" smtClean="0">
                <a:solidFill>
                  <a:srgbClr val="000090"/>
                </a:solidFill>
                <a:latin typeface="Comic Sans MS"/>
                <a:cs typeface="Comic Sans MS"/>
              </a:rPr>
              <a:t>Jason asked us to finalize the Run-13 geometry material</a:t>
            </a:r>
          </a:p>
          <a:p>
            <a:pPr marL="668550" lvl="1" indent="-342900">
              <a:buFont typeface="Arial"/>
              <a:buChar char="•"/>
            </a:pPr>
            <a:r>
              <a:rPr lang="en-US" sz="1800" b="0" dirty="0" err="1" smtClean="0">
                <a:solidFill>
                  <a:srgbClr val="000090"/>
                </a:solidFill>
                <a:latin typeface="Comic Sans MS"/>
                <a:cs typeface="Comic Sans MS"/>
              </a:rPr>
              <a:t>Flemming</a:t>
            </a:r>
            <a:r>
              <a:rPr lang="en-US" sz="1800" b="0" dirty="0" smtClean="0">
                <a:solidFill>
                  <a:srgbClr val="000090"/>
                </a:solidFill>
                <a:latin typeface="Comic Sans MS"/>
                <a:cs typeface="Comic Sans MS"/>
              </a:rPr>
              <a:t> </a:t>
            </a:r>
            <a:r>
              <a:rPr lang="en-US" sz="1800" b="0" dirty="0" smtClean="0">
                <a:solidFill>
                  <a:srgbClr val="000090"/>
                </a:solidFill>
                <a:latin typeface="Comic Sans MS"/>
                <a:cs typeface="Comic Sans MS"/>
              </a:rPr>
              <a:t>prepared some drawings with major pieces of mass that need to be added</a:t>
            </a:r>
          </a:p>
          <a:p>
            <a:pPr marL="668550" lvl="1" indent="-342900">
              <a:buFont typeface="Arial"/>
              <a:buChar char="•"/>
            </a:pPr>
            <a:r>
              <a:rPr lang="en-US" sz="1800" b="0" dirty="0" err="1" smtClean="0">
                <a:solidFill>
                  <a:srgbClr val="000090"/>
                </a:solidFill>
                <a:latin typeface="Comic Sans MS"/>
                <a:cs typeface="Comic Sans MS"/>
              </a:rPr>
              <a:t>Amilkar</a:t>
            </a:r>
            <a:r>
              <a:rPr lang="en-US" sz="1800" b="0" dirty="0" smtClean="0">
                <a:solidFill>
                  <a:srgbClr val="000090"/>
                </a:solidFill>
                <a:latin typeface="Comic Sans MS"/>
                <a:cs typeface="Comic Sans MS"/>
              </a:rPr>
              <a:t> is coding them now</a:t>
            </a:r>
            <a:endParaRPr lang="en-US" sz="1800" dirty="0" smtClean="0">
              <a:solidFill>
                <a:srgbClr val="000090"/>
              </a:solidFill>
              <a:latin typeface="Comic Sans MS"/>
              <a:cs typeface="Comic Sans MS"/>
            </a:endParaRPr>
          </a:p>
        </p:txBody>
      </p:sp>
      <p:sp>
        <p:nvSpPr>
          <p:cNvPr id="2" name="Slide Number Placeholder 1"/>
          <p:cNvSpPr>
            <a:spLocks noGrp="1"/>
          </p:cNvSpPr>
          <p:nvPr>
            <p:ph type="sldNum" sz="quarter" idx="11"/>
          </p:nvPr>
        </p:nvSpPr>
        <p:spPr/>
        <p:txBody>
          <a:bodyPr/>
          <a:lstStyle/>
          <a:p>
            <a:pPr>
              <a:defRPr/>
            </a:pPr>
            <a:fld id="{BD41AC4D-0739-984B-8047-6E97FCCB1FDD}" type="slidenum">
              <a:rPr lang="en-US" smtClean="0"/>
              <a:pPr>
                <a:defRPr/>
              </a:pPr>
              <a:t>8</a:t>
            </a:fld>
            <a:endParaRPr lang="en-US"/>
          </a:p>
        </p:txBody>
      </p:sp>
    </p:spTree>
    <p:extLst>
      <p:ext uri="{BB962C8B-B14F-4D97-AF65-F5344CB8AC3E}">
        <p14:creationId xmlns:p14="http://schemas.microsoft.com/office/powerpoint/2010/main" val="121134725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404664"/>
            <a:ext cx="8064896" cy="6048672"/>
          </a:xfrm>
        </p:spPr>
        <p:txBody>
          <a:bodyPr/>
          <a:lstStyle/>
          <a:p>
            <a:pPr marL="342900" indent="-342900">
              <a:buFont typeface="Arial"/>
              <a:buChar char="•"/>
            </a:pPr>
            <a:r>
              <a:rPr lang="en-US" b="0" dirty="0" smtClean="0">
                <a:solidFill>
                  <a:srgbClr val="FF0000"/>
                </a:solidFill>
                <a:latin typeface="Comic Sans MS"/>
                <a:cs typeface="Comic Sans MS"/>
              </a:rPr>
              <a:t>HFT </a:t>
            </a:r>
            <a:r>
              <a:rPr lang="en-US" b="0" dirty="0" smtClean="0">
                <a:solidFill>
                  <a:srgbClr val="FF0000"/>
                </a:solidFill>
                <a:latin typeface="Comic Sans MS"/>
                <a:cs typeface="Comic Sans MS"/>
              </a:rPr>
              <a:t>Geometry for Run-14 (and Alignment work)</a:t>
            </a:r>
            <a:endParaRPr lang="en-US" b="0" dirty="0" smtClean="0">
              <a:solidFill>
                <a:srgbClr val="FF0000"/>
              </a:solidFill>
              <a:latin typeface="Comic Sans MS"/>
              <a:cs typeface="Comic Sans MS"/>
            </a:endParaRPr>
          </a:p>
          <a:p>
            <a:pPr marL="1068518" lvl="2" indent="-342900">
              <a:buFont typeface="Arial"/>
              <a:buChar char="•"/>
            </a:pPr>
            <a:endParaRPr lang="en-US" sz="1400" b="0" dirty="0" smtClean="0">
              <a:solidFill>
                <a:srgbClr val="000090"/>
              </a:solidFill>
              <a:latin typeface="Comic Sans MS"/>
              <a:cs typeface="Comic Sans MS"/>
            </a:endParaRPr>
          </a:p>
          <a:p>
            <a:pPr marL="325650" lvl="1" indent="0">
              <a:buNone/>
            </a:pPr>
            <a:endParaRPr lang="en-US" sz="1400" b="0" dirty="0" smtClean="0">
              <a:solidFill>
                <a:srgbClr val="000090"/>
              </a:solidFill>
              <a:latin typeface="Comic Sans MS"/>
              <a:cs typeface="Comic Sans MS"/>
            </a:endParaRPr>
          </a:p>
          <a:p>
            <a:pPr marL="668550" lvl="1" indent="-342900">
              <a:buFont typeface="Arial"/>
              <a:buChar char="•"/>
            </a:pPr>
            <a:r>
              <a:rPr lang="en-US" sz="1800" b="0" dirty="0" smtClean="0">
                <a:solidFill>
                  <a:srgbClr val="000090"/>
                </a:solidFill>
                <a:latin typeface="Comic Sans MS"/>
                <a:cs typeface="Comic Sans MS"/>
              </a:rPr>
              <a:t>These are two separate efforts that need good coordination otherwise it will be messy. That is where we are…</a:t>
            </a:r>
            <a:endParaRPr lang="en-US" sz="1800" b="0" dirty="0">
              <a:solidFill>
                <a:srgbClr val="000090"/>
              </a:solidFill>
              <a:latin typeface="Comic Sans MS"/>
              <a:cs typeface="Comic Sans MS"/>
            </a:endParaRPr>
          </a:p>
          <a:p>
            <a:pPr marL="668550" lvl="1" indent="-342900">
              <a:buFont typeface="Arial"/>
              <a:buChar char="•"/>
            </a:pPr>
            <a:r>
              <a:rPr lang="en-US" sz="1800" b="0" dirty="0" smtClean="0">
                <a:solidFill>
                  <a:srgbClr val="000090"/>
                </a:solidFill>
                <a:latin typeface="Comic Sans MS"/>
                <a:cs typeface="Comic Sans MS"/>
              </a:rPr>
              <a:t>Main thing is that GEANT3 lives in its own universe but data structures like hits need tables to move from local to global </a:t>
            </a:r>
            <a:r>
              <a:rPr lang="en-US" sz="1800" b="0" dirty="0" err="1" smtClean="0">
                <a:solidFill>
                  <a:srgbClr val="000090"/>
                </a:solidFill>
                <a:latin typeface="Comic Sans MS"/>
                <a:cs typeface="Comic Sans MS"/>
              </a:rPr>
              <a:t>etc</a:t>
            </a:r>
            <a:endParaRPr lang="en-US" sz="1800" b="0" dirty="0" smtClean="0">
              <a:solidFill>
                <a:srgbClr val="000090"/>
              </a:solidFill>
              <a:latin typeface="Comic Sans MS"/>
              <a:cs typeface="Comic Sans MS"/>
            </a:endParaRPr>
          </a:p>
          <a:p>
            <a:pPr marL="668550" lvl="1" indent="-342900">
              <a:buFont typeface="Arial"/>
              <a:buChar char="•"/>
            </a:pPr>
            <a:r>
              <a:rPr lang="en-US" sz="1800" b="0" dirty="0" smtClean="0">
                <a:solidFill>
                  <a:srgbClr val="000090"/>
                </a:solidFill>
                <a:latin typeface="Comic Sans MS"/>
                <a:cs typeface="Comic Sans MS"/>
              </a:rPr>
              <a:t>The mess was dealt in the past by having two separate geometry structures; one for simulations, one for the tracker</a:t>
            </a:r>
          </a:p>
          <a:p>
            <a:pPr marL="668550" lvl="1" indent="-342900">
              <a:buFont typeface="Arial"/>
              <a:buChar char="•"/>
            </a:pPr>
            <a:r>
              <a:rPr lang="en-US" sz="1800" b="0" dirty="0" smtClean="0">
                <a:solidFill>
                  <a:srgbClr val="000090"/>
                </a:solidFill>
                <a:latin typeface="Comic Sans MS"/>
                <a:cs typeface="Comic Sans MS"/>
              </a:rPr>
              <a:t>VMC was supposed to unify platform, resolve issues. It is not there for us and I am not sure if it is going to be </a:t>
            </a:r>
            <a:r>
              <a:rPr lang="en-US" sz="1800" b="0" dirty="0" smtClean="0">
                <a:solidFill>
                  <a:srgbClr val="000090"/>
                </a:solidFill>
                <a:latin typeface="Comic Sans MS"/>
                <a:cs typeface="Comic Sans MS"/>
              </a:rPr>
              <a:t>implemented given the manpower (ours and BNL core group)…still Yuri has hopes.</a:t>
            </a:r>
          </a:p>
          <a:p>
            <a:pPr marL="668550" lvl="1" indent="-342900">
              <a:buFont typeface="Arial"/>
              <a:buChar char="•"/>
            </a:pPr>
            <a:r>
              <a:rPr lang="en-US" sz="1800" b="0" dirty="0" smtClean="0">
                <a:solidFill>
                  <a:srgbClr val="000090"/>
                </a:solidFill>
                <a:latin typeface="Comic Sans MS"/>
                <a:cs typeface="Comic Sans MS"/>
              </a:rPr>
              <a:t>Initial conflicts were treated, </a:t>
            </a:r>
            <a:r>
              <a:rPr lang="en-US" sz="1800" b="0" dirty="0" err="1" smtClean="0">
                <a:solidFill>
                  <a:srgbClr val="000090"/>
                </a:solidFill>
                <a:latin typeface="Comic Sans MS"/>
                <a:cs typeface="Comic Sans MS"/>
              </a:rPr>
              <a:t>reco</a:t>
            </a:r>
            <a:r>
              <a:rPr lang="en-US" sz="1800" b="0" dirty="0" smtClean="0">
                <a:solidFill>
                  <a:srgbClr val="000090"/>
                </a:solidFill>
                <a:latin typeface="Comic Sans MS"/>
                <a:cs typeface="Comic Sans MS"/>
              </a:rPr>
              <a:t> chain works now but problem is deeper since hierarchy and structures need to be the same in simulation and data stream if we want to do a proper job</a:t>
            </a:r>
          </a:p>
          <a:p>
            <a:pPr marL="668550" lvl="1" indent="-342900">
              <a:buFont typeface="Arial"/>
              <a:buChar char="•"/>
            </a:pPr>
            <a:endParaRPr lang="en-US" sz="1800" b="0" dirty="0">
              <a:solidFill>
                <a:srgbClr val="000090"/>
              </a:solidFill>
              <a:latin typeface="Comic Sans MS"/>
              <a:cs typeface="Comic Sans MS"/>
            </a:endParaRPr>
          </a:p>
          <a:p>
            <a:pPr marL="668550" lvl="1" indent="-342900">
              <a:buFont typeface="Arial"/>
              <a:buChar char="•"/>
            </a:pPr>
            <a:r>
              <a:rPr lang="en-US" sz="1800" b="0" dirty="0" smtClean="0">
                <a:solidFill>
                  <a:srgbClr val="FF0000"/>
                </a:solidFill>
                <a:latin typeface="Comic Sans MS"/>
                <a:cs typeface="Comic Sans MS"/>
              </a:rPr>
              <a:t>I propose this to be an agenda item in the upcoming Alignment-procedures review</a:t>
            </a:r>
            <a:r>
              <a:rPr lang="en-US" sz="1800" b="0" dirty="0" smtClean="0">
                <a:solidFill>
                  <a:srgbClr val="000090"/>
                </a:solidFill>
                <a:latin typeface="Comic Sans MS"/>
                <a:cs typeface="Comic Sans MS"/>
              </a:rPr>
              <a:t>.</a:t>
            </a:r>
            <a:endParaRPr lang="en-US" sz="1800" dirty="0" smtClean="0">
              <a:solidFill>
                <a:srgbClr val="000090"/>
              </a:solidFill>
              <a:latin typeface="Comic Sans MS"/>
              <a:cs typeface="Comic Sans MS"/>
            </a:endParaRPr>
          </a:p>
        </p:txBody>
      </p:sp>
      <p:sp>
        <p:nvSpPr>
          <p:cNvPr id="2" name="Slide Number Placeholder 1"/>
          <p:cNvSpPr>
            <a:spLocks noGrp="1"/>
          </p:cNvSpPr>
          <p:nvPr>
            <p:ph type="sldNum" sz="quarter" idx="11"/>
          </p:nvPr>
        </p:nvSpPr>
        <p:spPr/>
        <p:txBody>
          <a:bodyPr/>
          <a:lstStyle/>
          <a:p>
            <a:pPr>
              <a:defRPr/>
            </a:pPr>
            <a:fld id="{BD41AC4D-0739-984B-8047-6E97FCCB1FDD}" type="slidenum">
              <a:rPr lang="en-US" smtClean="0"/>
              <a:pPr>
                <a:defRPr/>
              </a:pPr>
              <a:t>9</a:t>
            </a:fld>
            <a:endParaRPr lang="en-US"/>
          </a:p>
        </p:txBody>
      </p:sp>
    </p:spTree>
    <p:extLst>
      <p:ext uri="{BB962C8B-B14F-4D97-AF65-F5344CB8AC3E}">
        <p14:creationId xmlns:p14="http://schemas.microsoft.com/office/powerpoint/2010/main" val="281342087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11002</TotalTime>
  <Words>771</Words>
  <Application>Microsoft Macintosh PowerPoint</Application>
  <PresentationFormat>On-screen Show (4:3)</PresentationFormat>
  <Paragraphs>104</Paragraphs>
  <Slides>13</Slides>
  <Notes>1</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13</vt:i4>
      </vt:variant>
    </vt:vector>
  </HeadingPairs>
  <TitlesOfParts>
    <vt:vector size="16" baseType="lpstr">
      <vt:lpstr>Blank Presentation</vt:lpstr>
      <vt:lpstr>Office Theme</vt:lpstr>
      <vt:lpstr>PowerPoint.Show.8</vt:lpstr>
      <vt:lpstr>Software Update </vt:lpstr>
      <vt:lpstr>Activities since mid-July (OPA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LEVEL-3 Milestones</vt:lpstr>
      <vt:lpstr>Software Risks (from my OPA talk)</vt:lpstr>
      <vt:lpstr>Summary (from my OPA talk)</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HFT Project Overview</dc:title>
  <dc:subject/>
  <dc:creator>HG HGR</dc:creator>
  <cp:keywords/>
  <dc:description/>
  <cp:lastModifiedBy>Spyridon Margetis</cp:lastModifiedBy>
  <cp:revision>336</cp:revision>
  <cp:lastPrinted>2012-03-13T21:30:30Z</cp:lastPrinted>
  <dcterms:created xsi:type="dcterms:W3CDTF">2010-12-08T17:11:25Z</dcterms:created>
  <dcterms:modified xsi:type="dcterms:W3CDTF">2012-09-25T20:34:12Z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74911593</vt:i4>
  </property>
  <property fmtid="{D5CDD505-2E9C-101B-9397-08002B2CF9AE}" pid="3" name="_EmailSubject">
    <vt:lpwstr/>
  </property>
  <property fmtid="{D5CDD505-2E9C-101B-9397-08002B2CF9AE}" pid="4" name="_AuthorEmail">
    <vt:lpwstr>HHWieman@lbl.gov</vt:lpwstr>
  </property>
  <property fmtid="{D5CDD505-2E9C-101B-9397-08002B2CF9AE}" pid="5" name="_AuthorEmailDisplayName">
    <vt:lpwstr>Howard Wieman</vt:lpwstr>
  </property>
  <property fmtid="{D5CDD505-2E9C-101B-9397-08002B2CF9AE}" pid="6" name="_ReviewingToolsShownOnce">
    <vt:lpwstr/>
  </property>
</Properties>
</file>