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4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5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3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3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A7EB-8E47-2B45-A07D-28EA316CF02F}" type="datetimeFigureOut">
              <a:rPr lang="en-US" smtClean="0"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02688-00DB-374C-A80B-090DA5FB8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64742" y="517770"/>
            <a:ext cx="5656384" cy="5509848"/>
            <a:chOff x="264742" y="517770"/>
            <a:chExt cx="5656384" cy="5509848"/>
          </a:xfrm>
        </p:grpSpPr>
        <p:grpSp>
          <p:nvGrpSpPr>
            <p:cNvPr id="32" name="Group 31"/>
            <p:cNvGrpSpPr/>
            <p:nvPr/>
          </p:nvGrpSpPr>
          <p:grpSpPr>
            <a:xfrm>
              <a:off x="264742" y="517770"/>
              <a:ext cx="5656384" cy="5509848"/>
              <a:chOff x="999812" y="136769"/>
              <a:chExt cx="6493187" cy="646723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99812" y="136769"/>
                <a:ext cx="6493187" cy="6467232"/>
                <a:chOff x="905608" y="0"/>
                <a:chExt cx="7240952" cy="7062667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905608" y="0"/>
                  <a:ext cx="7137400" cy="3721100"/>
                </a:xfrm>
                <a:prstGeom prst="rect">
                  <a:avLst/>
                </a:prstGeom>
              </p:spPr>
            </p:pic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4450"/>
                <a:stretch/>
              </p:blipFill>
              <p:spPr>
                <a:xfrm rot="10800000">
                  <a:off x="1009160" y="3507155"/>
                  <a:ext cx="7137400" cy="3555512"/>
                </a:xfrm>
                <a:prstGeom prst="rect">
                  <a:avLst/>
                </a:prstGeom>
              </p:spPr>
            </p:pic>
          </p:grpSp>
          <p:sp>
            <p:nvSpPr>
              <p:cNvPr id="7" name="Oval 6"/>
              <p:cNvSpPr/>
              <p:nvPr/>
            </p:nvSpPr>
            <p:spPr>
              <a:xfrm>
                <a:off x="2110155" y="1162539"/>
                <a:ext cx="4278922" cy="4425462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  <a:alpha val="9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7" idx="0"/>
              </p:cNvCxnSpPr>
              <p:nvPr/>
            </p:nvCxnSpPr>
            <p:spPr>
              <a:xfrm flipH="1">
                <a:off x="4230077" y="1162539"/>
                <a:ext cx="19539" cy="4425462"/>
              </a:xfrm>
              <a:prstGeom prst="straightConnector1">
                <a:avLst/>
              </a:prstGeom>
              <a:ln w="12700" cmpd="sng">
                <a:solidFill>
                  <a:schemeClr val="tx1"/>
                </a:solidFill>
                <a:prstDash val="sys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452077" y="830385"/>
                <a:ext cx="3507154" cy="4953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445846" y="2432538"/>
                <a:ext cx="5675923" cy="1905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1445846" y="2432538"/>
                <a:ext cx="5568462" cy="1905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2452077" y="830385"/>
                <a:ext cx="3585308" cy="5080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>
                <a:stCxn id="7" idx="4"/>
                <a:endCxn id="7" idx="0"/>
              </p:cNvCxnSpPr>
              <p:nvPr/>
            </p:nvCxnSpPr>
            <p:spPr>
              <a:xfrm flipV="1">
                <a:off x="4249616" y="1162539"/>
                <a:ext cx="0" cy="442546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Donut 30"/>
              <p:cNvSpPr/>
              <p:nvPr/>
            </p:nvSpPr>
            <p:spPr>
              <a:xfrm>
                <a:off x="1092669" y="136770"/>
                <a:ext cx="6307472" cy="6467232"/>
              </a:xfrm>
              <a:prstGeom prst="donut">
                <a:avLst>
                  <a:gd name="adj" fmla="val 14926"/>
                </a:avLst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88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88000"/>
                    </a:schemeClr>
                  </a:gs>
                </a:gsLst>
                <a:lin ang="162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214244" y="1390085"/>
              <a:ext cx="3727480" cy="3772515"/>
              <a:chOff x="1214244" y="1390085"/>
              <a:chExt cx="3727480" cy="3772515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rot="891255" flipH="1">
                <a:off x="3058296" y="1390085"/>
                <a:ext cx="17021" cy="3770333"/>
              </a:xfrm>
              <a:prstGeom prst="straightConnector1">
                <a:avLst/>
              </a:prstGeom>
              <a:ln w="28575" cmpd="sng">
                <a:solidFill>
                  <a:schemeClr val="accent1"/>
                </a:solidFill>
                <a:prstDash val="solid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2575298" y="1450903"/>
                <a:ext cx="983018" cy="364869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891255" flipV="1">
                <a:off x="1214244" y="3254794"/>
                <a:ext cx="3727480" cy="230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729154" y="1944077"/>
                <a:ext cx="2715846" cy="268653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891255" flipH="1">
                <a:off x="2002743" y="1392267"/>
                <a:ext cx="2144578" cy="377033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1273577" y="2777388"/>
                <a:ext cx="3608815" cy="97783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xtBox 12"/>
          <p:cNvSpPr txBox="1"/>
          <p:nvPr/>
        </p:nvSpPr>
        <p:spPr>
          <a:xfrm>
            <a:off x="6545385" y="1690077"/>
            <a:ext cx="187048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BLUE</a:t>
            </a:r>
            <a:r>
              <a:rPr lang="en-US" dirty="0" smtClean="0"/>
              <a:t>- TPC sectors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PXL sectors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5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8</cp:revision>
  <dcterms:created xsi:type="dcterms:W3CDTF">2011-10-12T20:47:57Z</dcterms:created>
  <dcterms:modified xsi:type="dcterms:W3CDTF">2011-10-20T15:44:41Z</dcterms:modified>
</cp:coreProperties>
</file>