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0" r:id="rId5"/>
    <p:sldId id="261" r:id="rId6"/>
    <p:sldId id="262" r:id="rId7"/>
    <p:sldId id="265" r:id="rId8"/>
    <p:sldId id="266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4CF54-43E3-4EFA-A32E-98FD2FD714D8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93F58-9F9E-423D-A288-9FB64778F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26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1B78-DBC4-491A-A007-40424898D5D6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B19D-EDE6-4885-8ABA-6979594517B9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3F7E-4B94-4946-B687-5F03092BF35A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8BD7-341A-481B-A09A-009818912185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67D1A-D562-43A1-817A-DF1C58823CB8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49CC-3466-4084-8C2A-30F6C6356ADC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D9BB-A0AF-46A7-97DE-44BD3AE084C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1CE-3284-4175-B2D7-BD1DF167DC0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9B93-626D-4087-A181-0B1FDE84CB8D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DA24-7A32-4C73-9C09-B58C9F3FA56B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110C0-0280-416D-845D-EA29F2555EF7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PXL Mechanical</a:t>
            </a:r>
            <a:br>
              <a:rPr lang="en-US" dirty="0" smtClean="0"/>
            </a:br>
            <a:r>
              <a:rPr lang="en-US" dirty="0" smtClean="0"/>
              <a:t>14-March-2012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HFT face to 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89B-0B20-4F99-9B99-0141FACAC3B6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91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Misc.  Mechanical run-13</a:t>
            </a:r>
            <a:br>
              <a:rPr lang="en-US" dirty="0" smtClean="0"/>
            </a:br>
            <a:r>
              <a:rPr lang="en-US" dirty="0" smtClean="0"/>
              <a:t>Critical items/tasks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MSC hardware</a:t>
            </a:r>
          </a:p>
          <a:p>
            <a:r>
              <a:rPr lang="en-US" dirty="0" smtClean="0"/>
              <a:t>BBC support</a:t>
            </a:r>
          </a:p>
          <a:p>
            <a:r>
              <a:rPr lang="en-US" dirty="0" smtClean="0"/>
              <a:t>External adjustable beam pipe support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04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F1CE-3284-4175-B2D7-BD1DF167DC0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3" y="576263"/>
            <a:ext cx="8485187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033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items/tasks for run-13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 or more working sectors</a:t>
            </a:r>
          </a:p>
          <a:p>
            <a:r>
              <a:rPr lang="en-US" dirty="0"/>
              <a:t>spatial map of </a:t>
            </a:r>
            <a:r>
              <a:rPr lang="en-US" dirty="0" smtClean="0"/>
              <a:t>PXLs in working sectors</a:t>
            </a:r>
          </a:p>
          <a:p>
            <a:r>
              <a:rPr lang="en-US" dirty="0" smtClean="0"/>
              <a:t>7 dummy sectors for air flow</a:t>
            </a:r>
          </a:p>
          <a:p>
            <a:r>
              <a:rPr lang="en-US" dirty="0" smtClean="0"/>
              <a:t>complete insertion carriage</a:t>
            </a:r>
          </a:p>
          <a:p>
            <a:r>
              <a:rPr lang="en-US" dirty="0" smtClean="0"/>
              <a:t>build second insertion carriage</a:t>
            </a:r>
          </a:p>
          <a:p>
            <a:r>
              <a:rPr lang="en-US" dirty="0" smtClean="0"/>
              <a:t>complete detector/transfer box</a:t>
            </a:r>
          </a:p>
          <a:p>
            <a:r>
              <a:rPr lang="en-US" dirty="0" smtClean="0"/>
              <a:t>build second detector/transfer box</a:t>
            </a:r>
          </a:p>
          <a:p>
            <a:r>
              <a:rPr lang="en-US" dirty="0" smtClean="0"/>
              <a:t>design and build cart for detector/transfer box</a:t>
            </a:r>
          </a:p>
          <a:p>
            <a:r>
              <a:rPr lang="en-US" dirty="0" smtClean="0"/>
              <a:t>design and build cabling plant for two PXL halves</a:t>
            </a:r>
          </a:p>
          <a:p>
            <a:r>
              <a:rPr lang="en-US" dirty="0" smtClean="0"/>
              <a:t>design and build bulk heads with attachments and seals</a:t>
            </a:r>
          </a:p>
          <a:p>
            <a:r>
              <a:rPr lang="en-US" dirty="0" smtClean="0"/>
              <a:t>cooling plant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63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items/tasks for run-13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3 or more working sectors</a:t>
            </a:r>
          </a:p>
          <a:p>
            <a:pPr lvl="1"/>
            <a:r>
              <a:rPr lang="en-US" sz="1600" dirty="0" smtClean="0"/>
              <a:t>Design cable connection</a:t>
            </a:r>
          </a:p>
          <a:p>
            <a:pPr lvl="1"/>
            <a:r>
              <a:rPr lang="en-US" sz="1600" dirty="0" smtClean="0"/>
              <a:t>Design tooling ball location and fixation</a:t>
            </a:r>
          </a:p>
          <a:p>
            <a:pPr lvl="1"/>
            <a:r>
              <a:rPr lang="en-US" sz="1600" dirty="0" smtClean="0"/>
              <a:t>CF tech fabrication time</a:t>
            </a:r>
          </a:p>
          <a:p>
            <a:r>
              <a:rPr lang="en-US" sz="2000" dirty="0"/>
              <a:t>spatial map of </a:t>
            </a:r>
            <a:r>
              <a:rPr lang="en-US" sz="2000" dirty="0" smtClean="0"/>
              <a:t>PXLs in working sectors</a:t>
            </a:r>
          </a:p>
          <a:p>
            <a:pPr lvl="1"/>
            <a:r>
              <a:rPr lang="en-US" sz="1600" dirty="0" smtClean="0"/>
              <a:t>OGP rotary head delivery delayed, March 30</a:t>
            </a:r>
          </a:p>
          <a:p>
            <a:pPr lvl="1"/>
            <a:r>
              <a:rPr lang="en-US" sz="1600" dirty="0" smtClean="0"/>
              <a:t>Need </a:t>
            </a:r>
            <a:r>
              <a:rPr lang="en-US" sz="1600" dirty="0" smtClean="0"/>
              <a:t>dummy sector with thinned silicon to develop procedures</a:t>
            </a:r>
          </a:p>
          <a:p>
            <a:pPr lvl="2"/>
            <a:r>
              <a:rPr lang="en-US" sz="1200" dirty="0" smtClean="0"/>
              <a:t>requires ladder </a:t>
            </a:r>
            <a:r>
              <a:rPr lang="en-US" sz="1200" dirty="0" smtClean="0"/>
              <a:t>assembly fixture modifications – waiting for main LBL shop – </a:t>
            </a:r>
            <a:r>
              <a:rPr lang="en-US" sz="1200" dirty="0" smtClean="0"/>
              <a:t>but should have parts end of this week then CF techs can finish sector </a:t>
            </a:r>
            <a:r>
              <a:rPr lang="en-US" sz="1200" dirty="0" err="1" smtClean="0"/>
              <a:t>fab</a:t>
            </a:r>
            <a:r>
              <a:rPr lang="en-US" sz="1200" dirty="0" smtClean="0"/>
              <a:t> by March 30</a:t>
            </a:r>
            <a:endParaRPr lang="en-US" sz="1200" dirty="0" smtClean="0"/>
          </a:p>
          <a:p>
            <a:pPr lvl="1"/>
            <a:r>
              <a:rPr lang="en-US" sz="1600" dirty="0" smtClean="0"/>
              <a:t>sector support – waiting for main LBL shop</a:t>
            </a:r>
          </a:p>
          <a:p>
            <a:r>
              <a:rPr lang="en-US" sz="2000" dirty="0" smtClean="0"/>
              <a:t>7 dummy sectors for air flow</a:t>
            </a:r>
          </a:p>
          <a:p>
            <a:pPr lvl="1"/>
            <a:r>
              <a:rPr lang="en-US" sz="1600" dirty="0" smtClean="0"/>
              <a:t>can strip cooling test sectors?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21859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76600"/>
            <a:ext cx="16179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t="15000" b="20000"/>
          <a:stretch>
            <a:fillRect/>
          </a:stretch>
        </p:blipFill>
        <p:spPr bwMode="auto">
          <a:xfrm>
            <a:off x="6553200" y="4267200"/>
            <a:ext cx="2514600" cy="91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0060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5813" y="3886200"/>
            <a:ext cx="401818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items/tasks for run-13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complete insertion carriage</a:t>
            </a:r>
          </a:p>
          <a:p>
            <a:pPr lvl="1"/>
            <a:r>
              <a:rPr lang="en-US" dirty="0" smtClean="0"/>
              <a:t>modify release mechanism</a:t>
            </a:r>
          </a:p>
          <a:p>
            <a:r>
              <a:rPr lang="en-US" dirty="0" smtClean="0"/>
              <a:t>build second insertion carriage</a:t>
            </a:r>
          </a:p>
          <a:p>
            <a:pPr lvl="1"/>
            <a:r>
              <a:rPr lang="en-US" dirty="0" smtClean="0"/>
              <a:t>order second copies of machined parts – 10s k$ - long lead time?</a:t>
            </a:r>
          </a:p>
          <a:p>
            <a:pPr lvl="1"/>
            <a:r>
              <a:rPr lang="en-US" dirty="0" smtClean="0"/>
              <a:t>some CF tech fabrication time</a:t>
            </a:r>
          </a:p>
          <a:p>
            <a:r>
              <a:rPr lang="en-US" dirty="0" smtClean="0"/>
              <a:t>complete detector/transfer box</a:t>
            </a:r>
          </a:p>
          <a:p>
            <a:pPr lvl="1"/>
            <a:r>
              <a:rPr lang="en-US" dirty="0" smtClean="0"/>
              <a:t>strengthen cover</a:t>
            </a:r>
          </a:p>
          <a:p>
            <a:pPr lvl="1"/>
            <a:r>
              <a:rPr lang="en-US" dirty="0" smtClean="0"/>
              <a:t>order/fab cover plates</a:t>
            </a:r>
          </a:p>
          <a:p>
            <a:pPr lvl="1"/>
            <a:r>
              <a:rPr lang="en-US" dirty="0" smtClean="0"/>
              <a:t>CF tech time</a:t>
            </a:r>
          </a:p>
          <a:p>
            <a:r>
              <a:rPr lang="en-US" dirty="0" smtClean="0"/>
              <a:t>build second detector/transfer box</a:t>
            </a:r>
          </a:p>
          <a:p>
            <a:pPr lvl="1"/>
            <a:r>
              <a:rPr lang="en-US" dirty="0" smtClean="0"/>
              <a:t>CF tech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52600"/>
            <a:ext cx="3151871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072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7690964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items/tasks for run-13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133599"/>
          </a:xfrm>
        </p:spPr>
        <p:txBody>
          <a:bodyPr>
            <a:noAutofit/>
          </a:bodyPr>
          <a:lstStyle/>
          <a:p>
            <a:r>
              <a:rPr lang="en-US" sz="1800" dirty="0" smtClean="0"/>
              <a:t>design and build cart for detector/transfer box</a:t>
            </a:r>
          </a:p>
          <a:p>
            <a:pPr lvl="1"/>
            <a:r>
              <a:rPr lang="en-US" sz="1400" dirty="0" smtClean="0"/>
              <a:t>BNL design and fabricate?</a:t>
            </a:r>
          </a:p>
          <a:p>
            <a:r>
              <a:rPr lang="en-US" sz="1800" dirty="0" smtClean="0"/>
              <a:t>design and build cabling plant for two PXL </a:t>
            </a:r>
            <a:r>
              <a:rPr lang="en-US" sz="1800" dirty="0" smtClean="0"/>
              <a:t>halves</a:t>
            </a:r>
            <a:endParaRPr lang="en-US" sz="1800" dirty="0" smtClean="0"/>
          </a:p>
          <a:p>
            <a:pPr lvl="1"/>
            <a:r>
              <a:rPr lang="en-US" sz="1400" dirty="0" smtClean="0"/>
              <a:t>design ladder flex cables with connectors</a:t>
            </a:r>
          </a:p>
          <a:p>
            <a:pPr lvl="1"/>
            <a:r>
              <a:rPr lang="en-US" sz="1400" dirty="0" smtClean="0"/>
              <a:t>design low mass cables  with support structures and take up structures</a:t>
            </a:r>
          </a:p>
          <a:p>
            <a:pPr lvl="1"/>
            <a:r>
              <a:rPr lang="en-US" sz="1400" dirty="0" smtClean="0"/>
              <a:t>design  high mass cables  with support structures – coupling </a:t>
            </a:r>
            <a:r>
              <a:rPr lang="en-US" sz="1400" dirty="0" smtClean="0"/>
              <a:t>arm</a:t>
            </a:r>
          </a:p>
          <a:p>
            <a:pPr lvl="1"/>
            <a:r>
              <a:rPr lang="en-US" sz="1400" dirty="0" smtClean="0"/>
              <a:t>status - design in process, but awaiting models</a:t>
            </a:r>
            <a:endParaRPr lang="en-US" sz="1400" dirty="0" smtClean="0"/>
          </a:p>
          <a:p>
            <a:pPr lvl="1"/>
            <a:r>
              <a:rPr lang="en-US" sz="1400" dirty="0" smtClean="0"/>
              <a:t>build – CF tech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495800" y="2971800"/>
            <a:ext cx="2057400" cy="16764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334000" y="2971800"/>
            <a:ext cx="1219200" cy="21336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200" y="3200400"/>
            <a:ext cx="228600" cy="8382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600" y="3962400"/>
            <a:ext cx="157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(place holders)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278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36671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items/tasks for run-13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91000" cy="3429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design and build bulk heads with attachments and seals</a:t>
            </a:r>
          </a:p>
          <a:p>
            <a:pPr lvl="1"/>
            <a:r>
              <a:rPr lang="en-US" dirty="0" smtClean="0"/>
              <a:t>design feed through cards and connector structures</a:t>
            </a:r>
          </a:p>
          <a:p>
            <a:pPr lvl="1"/>
            <a:r>
              <a:rPr lang="en-US" dirty="0" smtClean="0"/>
              <a:t>design fastening system to PIT/MSC</a:t>
            </a:r>
          </a:p>
          <a:p>
            <a:pPr lvl="1"/>
            <a:r>
              <a:rPr lang="en-US" dirty="0" smtClean="0"/>
              <a:t>design sealing system to PIT/MSC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29200" y="2209800"/>
            <a:ext cx="2209800" cy="9906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800" y="2590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(place holder)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431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items/tasks for run-13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cooling plant</a:t>
            </a:r>
          </a:p>
          <a:p>
            <a:pPr lvl="1"/>
            <a:r>
              <a:rPr lang="en-US" dirty="0" smtClean="0"/>
              <a:t>design</a:t>
            </a:r>
            <a:endParaRPr lang="en-US" dirty="0" smtClean="0"/>
          </a:p>
          <a:p>
            <a:pPr lvl="2"/>
            <a:r>
              <a:rPr lang="en-US" dirty="0" smtClean="0"/>
              <a:t>size chiller</a:t>
            </a:r>
          </a:p>
          <a:p>
            <a:pPr lvl="2"/>
            <a:r>
              <a:rPr lang="en-US" dirty="0" smtClean="0"/>
              <a:t>design heater and feed back control</a:t>
            </a:r>
          </a:p>
          <a:p>
            <a:pPr lvl="2"/>
            <a:r>
              <a:rPr lang="en-US" dirty="0" smtClean="0"/>
              <a:t>size and order pump</a:t>
            </a:r>
          </a:p>
          <a:p>
            <a:pPr lvl="2"/>
            <a:r>
              <a:rPr lang="en-US" dirty="0" smtClean="0"/>
              <a:t>size and order filter</a:t>
            </a:r>
          </a:p>
          <a:p>
            <a:pPr lvl="2"/>
            <a:r>
              <a:rPr lang="en-US" dirty="0" smtClean="0"/>
              <a:t>design and fab housing</a:t>
            </a:r>
          </a:p>
          <a:p>
            <a:pPr lvl="2"/>
            <a:r>
              <a:rPr lang="en-US" dirty="0" smtClean="0"/>
              <a:t>design and fab ducting</a:t>
            </a:r>
          </a:p>
          <a:p>
            <a:pPr lvl="2"/>
            <a:r>
              <a:rPr lang="en-US" dirty="0" smtClean="0"/>
              <a:t>order ducting internal to MSC</a:t>
            </a:r>
          </a:p>
          <a:p>
            <a:pPr lvl="2"/>
            <a:r>
              <a:rPr lang="en-US" dirty="0" smtClean="0"/>
              <a:t>determine plant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latest news (yesterday) Dana has found a vendor that may be able to do the job, but meeting time constraint of summer installation is very tight.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943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items/tasks for </a:t>
            </a:r>
            <a:r>
              <a:rPr lang="en-US" dirty="0" smtClean="0"/>
              <a:t>run-14 </a:t>
            </a:r>
            <a:r>
              <a:rPr lang="en-US" dirty="0"/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or more working sectors</a:t>
            </a:r>
          </a:p>
          <a:p>
            <a:r>
              <a:rPr lang="en-US" dirty="0" smtClean="0"/>
              <a:t>spatial map of PXLs in working sectors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D955-5743-4A55-AE75-1D5F69E6E3B3}" type="datetime1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578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446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PXL Mechanical 14-March-2012 </vt:lpstr>
      <vt:lpstr>Slide 2</vt:lpstr>
      <vt:lpstr>Critical items/tasks for run-13 installation</vt:lpstr>
      <vt:lpstr>Critical items/tasks for run-13 installation</vt:lpstr>
      <vt:lpstr>Critical items/tasks for run-13 installation</vt:lpstr>
      <vt:lpstr>Critical items/tasks for run-13 installation</vt:lpstr>
      <vt:lpstr>Critical items/tasks for run-13 installation</vt:lpstr>
      <vt:lpstr>Critical items/tasks for run-13 installation</vt:lpstr>
      <vt:lpstr>Critical items/tasks for run-14 installation</vt:lpstr>
      <vt:lpstr>Misc.  Mechanical run-13 Critical items/tasks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PXL Mechanical 14-March-2012 </dc:title>
  <dc:creator>hhwieman</dc:creator>
  <cp:lastModifiedBy>howard</cp:lastModifiedBy>
  <cp:revision>21</cp:revision>
  <dcterms:created xsi:type="dcterms:W3CDTF">2006-08-16T00:00:00Z</dcterms:created>
  <dcterms:modified xsi:type="dcterms:W3CDTF">2012-03-14T05:17:31Z</dcterms:modified>
</cp:coreProperties>
</file>