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72" d="100"/>
          <a:sy n="72" d="100"/>
        </p:scale>
        <p:origin x="-13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7D09-CF9F-BA4C-8AF9-16FFE54C6CFF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7304-67B5-2444-874F-6C9644871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7D09-CF9F-BA4C-8AF9-16FFE54C6CFF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7304-67B5-2444-874F-6C9644871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7D09-CF9F-BA4C-8AF9-16FFE54C6CFF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7304-67B5-2444-874F-6C9644871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7D09-CF9F-BA4C-8AF9-16FFE54C6CFF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7304-67B5-2444-874F-6C9644871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7D09-CF9F-BA4C-8AF9-16FFE54C6CFF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7304-67B5-2444-874F-6C9644871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7D09-CF9F-BA4C-8AF9-16FFE54C6CFF}" type="datetimeFigureOut">
              <a:rPr lang="en-US" smtClean="0"/>
              <a:t>6/4/13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7304-67B5-2444-874F-6C9644871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7D09-CF9F-BA4C-8AF9-16FFE54C6CFF}" type="datetimeFigureOut">
              <a:rPr lang="en-US" smtClean="0"/>
              <a:t>6/4/13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7304-67B5-2444-874F-6C9644871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7D09-CF9F-BA4C-8AF9-16FFE54C6CFF}" type="datetimeFigureOut">
              <a:rPr lang="en-US" smtClean="0"/>
              <a:t>6/4/13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7304-67B5-2444-874F-6C9644871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7D09-CF9F-BA4C-8AF9-16FFE54C6CFF}" type="datetimeFigureOut">
              <a:rPr lang="en-US" smtClean="0"/>
              <a:t>6/4/13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7304-67B5-2444-874F-6C9644871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7D09-CF9F-BA4C-8AF9-16FFE54C6CFF}" type="datetimeFigureOut">
              <a:rPr lang="en-US" smtClean="0"/>
              <a:t>6/4/13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7304-67B5-2444-874F-6C9644871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7D09-CF9F-BA4C-8AF9-16FFE54C6CFF}" type="datetimeFigureOut">
              <a:rPr lang="en-US" smtClean="0"/>
              <a:t>6/4/13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7304-67B5-2444-874F-6C96448716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17D09-CF9F-BA4C-8AF9-16FFE54C6CFF}" type="datetimeFigureOut">
              <a:rPr lang="en-US" smtClean="0"/>
              <a:t>6/4/13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77304-67B5-2444-874F-6C964487167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93651"/>
            <a:ext cx="7772400" cy="2206799"/>
          </a:xfrm>
        </p:spPr>
        <p:txBody>
          <a:bodyPr>
            <a:normAutofit/>
          </a:bodyPr>
          <a:lstStyle/>
          <a:p>
            <a:r>
              <a:rPr lang="en-US" dirty="0" smtClean="0"/>
              <a:t>QA </a:t>
            </a:r>
            <a:r>
              <a:rPr lang="en-US" dirty="0" err="1" smtClean="0"/>
              <a:t>histos</a:t>
            </a:r>
            <a:r>
              <a:rPr lang="en-US" dirty="0" smtClean="0"/>
              <a:t> from run st_pxl_14152024_raw_1220001.pxlQa.root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114300"/>
            <a:ext cx="8890000" cy="662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114300"/>
            <a:ext cx="8890000" cy="662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</Words>
  <Application>Microsoft Macintosh PowerPoint</Application>
  <PresentationFormat>On-screen Show (4:3)</PresentationFormat>
  <Paragraphs>1</Paragraphs>
  <Slides>3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QA histos from run st_pxl_14152024_raw_1220001.pxlQa.root</vt:lpstr>
      <vt:lpstr>Slide 2</vt:lpstr>
      <vt:lpstr>Slide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QA histos from run st_pxl_14152024_raw_1220001.pxlQa.root</dc:title>
  <dc:creator>Jonathan Bouchet</dc:creator>
  <cp:lastModifiedBy>Jonathan Bouchet</cp:lastModifiedBy>
  <cp:revision>1</cp:revision>
  <dcterms:created xsi:type="dcterms:W3CDTF">2013-06-04T16:32:49Z</dcterms:created>
  <dcterms:modified xsi:type="dcterms:W3CDTF">2013-06-04T16:34:31Z</dcterms:modified>
</cp:coreProperties>
</file>