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4.xml" ContentType="application/vnd.openxmlformats-officedocument.presentationml.slide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  <p:sldId id="260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-87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4" Type="http://schemas.openxmlformats.org/officeDocument/2006/relationships/slide" Target="slides/slide3.xml"/><Relationship Id="rId10" Type="http://schemas.openxmlformats.org/officeDocument/2006/relationships/theme" Target="theme/theme1.xml"/><Relationship Id="rId5" Type="http://schemas.openxmlformats.org/officeDocument/2006/relationships/slide" Target="slides/slide4.xml"/><Relationship Id="rId7" Type="http://schemas.openxmlformats.org/officeDocument/2006/relationships/printerSettings" Target="printerSettings/printerSettings1.bin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viewProps" Target="viewProps.xml"/><Relationship Id="rId3" Type="http://schemas.openxmlformats.org/officeDocument/2006/relationships/slide" Target="slides/slide2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EC3B-E034-2B48-994B-6E54C4FD1D61}" type="datetimeFigureOut">
              <a:rPr lang="en-US" smtClean="0"/>
              <a:pPr/>
              <a:t>12/4/09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693-0DB1-D34E-87D5-08F19B7EA7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EC3B-E034-2B48-994B-6E54C4FD1D61}" type="datetimeFigureOut">
              <a:rPr lang="en-US" smtClean="0"/>
              <a:pPr/>
              <a:t>12/4/09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693-0DB1-D34E-87D5-08F19B7EA7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EC3B-E034-2B48-994B-6E54C4FD1D61}" type="datetimeFigureOut">
              <a:rPr lang="en-US" smtClean="0"/>
              <a:pPr/>
              <a:t>12/4/09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693-0DB1-D34E-87D5-08F19B7EA7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EC3B-E034-2B48-994B-6E54C4FD1D61}" type="datetimeFigureOut">
              <a:rPr lang="en-US" smtClean="0"/>
              <a:pPr/>
              <a:t>12/4/09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693-0DB1-D34E-87D5-08F19B7EA7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EC3B-E034-2B48-994B-6E54C4FD1D61}" type="datetimeFigureOut">
              <a:rPr lang="en-US" smtClean="0"/>
              <a:pPr/>
              <a:t>12/4/09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693-0DB1-D34E-87D5-08F19B7EA7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EC3B-E034-2B48-994B-6E54C4FD1D61}" type="datetimeFigureOut">
              <a:rPr lang="en-US" smtClean="0"/>
              <a:pPr/>
              <a:t>12/4/09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693-0DB1-D34E-87D5-08F19B7EA7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EC3B-E034-2B48-994B-6E54C4FD1D61}" type="datetimeFigureOut">
              <a:rPr lang="en-US" smtClean="0"/>
              <a:pPr/>
              <a:t>12/4/09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693-0DB1-D34E-87D5-08F19B7EA7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EC3B-E034-2B48-994B-6E54C4FD1D61}" type="datetimeFigureOut">
              <a:rPr lang="en-US" smtClean="0"/>
              <a:pPr/>
              <a:t>12/4/09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693-0DB1-D34E-87D5-08F19B7EA7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EC3B-E034-2B48-994B-6E54C4FD1D61}" type="datetimeFigureOut">
              <a:rPr lang="en-US" smtClean="0"/>
              <a:pPr/>
              <a:t>12/4/09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693-0DB1-D34E-87D5-08F19B7EA7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EC3B-E034-2B48-994B-6E54C4FD1D61}" type="datetimeFigureOut">
              <a:rPr lang="en-US" smtClean="0"/>
              <a:pPr/>
              <a:t>12/4/09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693-0DB1-D34E-87D5-08F19B7EA7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EC3B-E034-2B48-994B-6E54C4FD1D61}" type="datetimeFigureOut">
              <a:rPr lang="en-US" smtClean="0"/>
              <a:pPr/>
              <a:t>12/4/09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8E693-0DB1-D34E-87D5-08F19B7EA7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97EC3B-E034-2B48-994B-6E54C4FD1D61}" type="datetimeFigureOut">
              <a:rPr lang="en-US" smtClean="0"/>
              <a:pPr/>
              <a:t>12/4/09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8E693-0DB1-D34E-87D5-08F19B7EA7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WBS 1.6 Software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1.6.1 Online</a:t>
            </a:r>
          </a:p>
          <a:p>
            <a:pPr>
              <a:buNone/>
            </a:pPr>
            <a:r>
              <a:rPr lang="en-US" dirty="0" smtClean="0"/>
              <a:t>1.6.2 Reconstruction</a:t>
            </a:r>
          </a:p>
          <a:p>
            <a:pPr lvl="1">
              <a:buNone/>
            </a:pPr>
            <a:r>
              <a:rPr lang="en-US" dirty="0" smtClean="0"/>
              <a:t>Hit reconstruction, Tracking, Event Vertex finder, secondary decay vertex finder</a:t>
            </a:r>
          </a:p>
          <a:p>
            <a:pPr>
              <a:buNone/>
            </a:pPr>
            <a:r>
              <a:rPr lang="en-US" dirty="0" smtClean="0"/>
              <a:t>1.6.3 Calibration and alignment</a:t>
            </a:r>
          </a:p>
          <a:p>
            <a:pPr>
              <a:buNone/>
            </a:pPr>
            <a:r>
              <a:rPr lang="en-US" dirty="0" smtClean="0"/>
              <a:t>1.6.4 Simulation</a:t>
            </a:r>
          </a:p>
          <a:p>
            <a:pPr lvl="1">
              <a:buNone/>
            </a:pPr>
            <a:r>
              <a:rPr lang="en-US" dirty="0" smtClean="0"/>
              <a:t>Geometry, response, simulator, embedding</a:t>
            </a:r>
          </a:p>
          <a:p>
            <a:pPr>
              <a:buNone/>
            </a:pPr>
            <a:r>
              <a:rPr lang="en-US" dirty="0" smtClean="0"/>
              <a:t>1.6.5 Physics analysis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task high level WBS are described in the WBS dictionary. </a:t>
            </a:r>
          </a:p>
          <a:p>
            <a:r>
              <a:rPr lang="en-US" dirty="0" smtClean="0"/>
              <a:t>Further description of tasks in CDR chapter</a:t>
            </a:r>
          </a:p>
          <a:p>
            <a:r>
              <a:rPr lang="en-US" dirty="0" smtClean="0"/>
              <a:t>Distributions of  task are in the CDR and is also a subset of the Research Management Plan.</a:t>
            </a:r>
          </a:p>
          <a:p>
            <a:r>
              <a:rPr lang="en-US" dirty="0" smtClean="0"/>
              <a:t>The associated scientist FTE including students and post docs and associated task taken from RMP.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FTE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338679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The work associated with the WBS is described in the software chapter in the CDR</a:t>
            </a:r>
          </a:p>
          <a:p>
            <a:r>
              <a:rPr lang="en-US" dirty="0" smtClean="0"/>
              <a:t>Division on FTE in different Categories per FY</a:t>
            </a:r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0" y="3592054"/>
          <a:ext cx="6789399" cy="2093706"/>
        </p:xfrm>
        <a:graphic>
          <a:graphicData uri="http://schemas.openxmlformats.org/drawingml/2006/table">
            <a:tbl>
              <a:tblPr/>
              <a:tblGrid>
                <a:gridCol w="2389346"/>
                <a:gridCol w="1005353"/>
                <a:gridCol w="848675"/>
                <a:gridCol w="848675"/>
                <a:gridCol w="848675"/>
                <a:gridCol w="848675"/>
              </a:tblGrid>
              <a:tr h="34895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latin typeface="Arial"/>
                        </a:rPr>
                        <a:t>Desription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latin typeface="Arial"/>
                        </a:rPr>
                        <a:t>WBS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11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12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13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14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895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Arial"/>
                        </a:rPr>
                        <a:t>reconstruction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Arial"/>
                        </a:rPr>
                        <a:t>1.6.2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2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Arial"/>
                        </a:rPr>
                        <a:t>0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Arial"/>
                        </a:rPr>
                        <a:t>1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Arial"/>
                        </a:rPr>
                        <a:t>0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895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Databases calibrations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1.6.3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1.8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2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895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Arial"/>
                        </a:rPr>
                        <a:t>Simulations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1.6.4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4.8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Arial"/>
                        </a:rPr>
                        <a:t>3.2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3.5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0.3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895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Arial"/>
                        </a:rPr>
                        <a:t>Physics Analysis Framework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1.6.5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1.5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2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4.5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latin typeface="Arial"/>
                        </a:rPr>
                        <a:t>10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951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Arial"/>
                      </a:endParaRP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Arial"/>
                      </a:endParaRP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9.3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7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latin typeface="Arial"/>
                        </a:rPr>
                        <a:t>12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latin typeface="Arial"/>
                        </a:rPr>
                        <a:t>13.3</a:t>
                      </a:r>
                    </a:p>
                  </a:txBody>
                  <a:tcPr marL="11723" marR="11723" marT="1172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Distribution on Institutions</a:t>
            </a:r>
            <a:br>
              <a:rPr lang="en-US" dirty="0" smtClean="0"/>
            </a:br>
            <a:r>
              <a:rPr lang="en-US" dirty="0" smtClean="0"/>
              <a:t>Total FTE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Institution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 FTE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BNL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UCLA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KSU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10.2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NPI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LBNL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11.0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Purdue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6.0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IPHC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USTC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4.5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More details on Scientist etc.</a:t>
            </a:r>
            <a:br>
              <a:rPr lang="en-US" dirty="0" smtClean="0"/>
            </a:br>
            <a:r>
              <a:rPr lang="en-US" dirty="0" smtClean="0"/>
              <a:t>WBS 1.1-1.5 only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3790395"/>
          <a:ext cx="8229600" cy="25958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Scientist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Tech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Eng redirect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Tech </a:t>
                      </a:r>
                      <a:r>
                        <a:rPr lang="en-US" dirty="0" err="1" smtClean="0"/>
                        <a:t>redir</a:t>
                      </a:r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BNL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5.35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1.5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KSU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LBNL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5.90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1.70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UICF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17898" y="2116525"/>
            <a:ext cx="79689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Taken from the spreadsheet corresponding to each sub-system, and discussed in talk</a:t>
            </a:r>
          </a:p>
          <a:p>
            <a:r>
              <a:rPr lang="en-US" dirty="0" smtClean="0"/>
              <a:t>The FTE for WBS 1.6 given above.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244</Words>
  <Application>Microsoft Macintosh PowerPoint</Application>
  <PresentationFormat>On-screen Show (4:3)</PresentationFormat>
  <Paragraphs>101</Paragraphs>
  <Slides>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WBS 1.6 Software</vt:lpstr>
      <vt:lpstr>Slide 2</vt:lpstr>
      <vt:lpstr>FTE distribution</vt:lpstr>
      <vt:lpstr>Distribution on Institutions Total FTE</vt:lpstr>
      <vt:lpstr>More details on Scientist etc. WBS 1.1-1.5 only</vt:lpstr>
    </vt:vector>
  </TitlesOfParts>
  <Company>BNL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WBS 1.6 Software</dc:title>
  <dc:creator>flemming videbaek</dc:creator>
  <cp:lastModifiedBy>flemming videbaek</cp:lastModifiedBy>
  <cp:revision>2</cp:revision>
  <dcterms:created xsi:type="dcterms:W3CDTF">2009-12-04T14:27:27Z</dcterms:created>
  <dcterms:modified xsi:type="dcterms:W3CDTF">2009-12-04T14:27:51Z</dcterms:modified>
</cp:coreProperties>
</file>