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frame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8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viewProps" Target="viewProp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tableStyles" Target="tableStyles.xml"/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2" Type="http://schemas.openxmlformats.org/officeDocument/2006/relationships/printerSettings" Target="printerSettings/printerSettings1.bin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606071-7E5C-7D47-BAFA-C365A477EDA9}" type="datetimeFigureOut">
              <a:rPr lang="en-US" smtClean="0"/>
              <a:t>3/11/10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5EC1DA-FFDF-2044-B375-148C5F0BFF8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68822-D4C6-DB42-A2E8-0CA8939B1A19}" type="datetimeFigureOut">
              <a:rPr lang="en-US" smtClean="0"/>
              <a:pPr/>
              <a:t>3/11/10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BB8373-4E61-244B-9C0B-CFC169278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Leo Mentioned </a:t>
            </a:r>
            <a:r>
              <a:rPr lang="en-US" dirty="0" err="1" smtClean="0"/>
              <a:t>elec</a:t>
            </a:r>
            <a:r>
              <a:rPr lang="en-US" dirty="0" smtClean="0"/>
              <a:t> review internal,…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B8373-4E61-244B-9C0B-CFC169278B5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6C15-41CA-4E4F-97D7-4D065D968D53}" type="datetimeFigureOut">
              <a:rPr lang="en-US" smtClean="0"/>
              <a:pPr/>
              <a:t>3/11/10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D48-54EF-504E-A4BD-F7373519A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6C15-41CA-4E4F-97D7-4D065D968D53}" type="datetimeFigureOut">
              <a:rPr lang="en-US" smtClean="0"/>
              <a:pPr/>
              <a:t>3/11/10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D48-54EF-504E-A4BD-F7373519A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6C15-41CA-4E4F-97D7-4D065D968D53}" type="datetimeFigureOut">
              <a:rPr lang="en-US" smtClean="0"/>
              <a:pPr/>
              <a:t>3/11/10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D48-54EF-504E-A4BD-F7373519A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6C15-41CA-4E4F-97D7-4D065D968D53}" type="datetimeFigureOut">
              <a:rPr lang="en-US" smtClean="0"/>
              <a:pPr/>
              <a:t>3/11/10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D48-54EF-504E-A4BD-F7373519A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6C15-41CA-4E4F-97D7-4D065D968D53}" type="datetimeFigureOut">
              <a:rPr lang="en-US" smtClean="0"/>
              <a:pPr/>
              <a:t>3/11/10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D48-54EF-504E-A4BD-F7373519A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6C15-41CA-4E4F-97D7-4D065D968D53}" type="datetimeFigureOut">
              <a:rPr lang="en-US" smtClean="0"/>
              <a:pPr/>
              <a:t>3/11/10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D48-54EF-504E-A4BD-F7373519A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6C15-41CA-4E4F-97D7-4D065D968D53}" type="datetimeFigureOut">
              <a:rPr lang="en-US" smtClean="0"/>
              <a:pPr/>
              <a:t>3/11/10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D48-54EF-504E-A4BD-F7373519A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6C15-41CA-4E4F-97D7-4D065D968D53}" type="datetimeFigureOut">
              <a:rPr lang="en-US" smtClean="0"/>
              <a:pPr/>
              <a:t>3/11/10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D48-54EF-504E-A4BD-F7373519A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6C15-41CA-4E4F-97D7-4D065D968D53}" type="datetimeFigureOut">
              <a:rPr lang="en-US" smtClean="0"/>
              <a:pPr/>
              <a:t>3/11/10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D48-54EF-504E-A4BD-F7373519A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6C15-41CA-4E4F-97D7-4D065D968D53}" type="datetimeFigureOut">
              <a:rPr lang="en-US" smtClean="0"/>
              <a:pPr/>
              <a:t>3/11/10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D48-54EF-504E-A4BD-F7373519A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6C15-41CA-4E4F-97D7-4D065D968D53}" type="datetimeFigureOut">
              <a:rPr lang="en-US" smtClean="0"/>
              <a:pPr/>
              <a:t>3/11/10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D48-54EF-504E-A4BD-F7373519A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A6C15-41CA-4E4F-97D7-4D065D968D53}" type="datetimeFigureOut">
              <a:rPr lang="en-US" smtClean="0"/>
              <a:pPr/>
              <a:t>3/11/10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D7D48-54EF-504E-A4BD-F7373519A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Points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Managements items</a:t>
            </a:r>
          </a:p>
          <a:p>
            <a:r>
              <a:rPr lang="en-US" dirty="0" smtClean="0"/>
              <a:t>Integration, Interface specifications + beam pipe</a:t>
            </a:r>
          </a:p>
          <a:p>
            <a:r>
              <a:rPr lang="en-US" dirty="0" smtClean="0"/>
              <a:t>Grounding plans</a:t>
            </a:r>
          </a:p>
          <a:p>
            <a:r>
              <a:rPr lang="en-US" dirty="0" smtClean="0"/>
              <a:t>Documentation – storage control</a:t>
            </a:r>
          </a:p>
          <a:p>
            <a:r>
              <a:rPr lang="en-US" dirty="0" smtClean="0"/>
              <a:t>Preparation for TDR, WBS near term plans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Meetings- can this be more efficient, fewer?</a:t>
            </a:r>
          </a:p>
          <a:p>
            <a:r>
              <a:rPr lang="en-US" dirty="0" smtClean="0"/>
              <a:t>Meeting , review schedule, next meeting</a:t>
            </a:r>
          </a:p>
          <a:p>
            <a:r>
              <a:rPr lang="en-US" dirty="0" smtClean="0"/>
              <a:t>Discussion on CD-1 report.</a:t>
            </a:r>
          </a:p>
          <a:p>
            <a:endParaRPr lang="en-US" dirty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Weekly Meeting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Tuesday </a:t>
            </a:r>
            <a:r>
              <a:rPr lang="en-US" dirty="0" err="1" smtClean="0"/>
              <a:t>tc</a:t>
            </a:r>
            <a:r>
              <a:rPr lang="en-US" dirty="0" smtClean="0"/>
              <a:t>-meeting 1.30 – FV/HGR</a:t>
            </a:r>
          </a:p>
          <a:p>
            <a:pPr lvl="1"/>
            <a:r>
              <a:rPr lang="en-US" dirty="0" smtClean="0"/>
              <a:t>Management. Brief technical updates. Critical issues</a:t>
            </a:r>
          </a:p>
          <a:p>
            <a:pPr lvl="1"/>
            <a:r>
              <a:rPr lang="en-US" dirty="0" err="1" smtClean="0"/>
              <a:t>Tc</a:t>
            </a:r>
            <a:r>
              <a:rPr lang="en-US" dirty="0" smtClean="0"/>
              <a:t>-team</a:t>
            </a:r>
          </a:p>
          <a:p>
            <a:r>
              <a:rPr lang="en-US" dirty="0" smtClean="0"/>
              <a:t>Wednesday 1.00: integration- FV</a:t>
            </a:r>
          </a:p>
          <a:p>
            <a:pPr lvl="1"/>
            <a:r>
              <a:rPr lang="en-US" dirty="0" smtClean="0"/>
              <a:t>Models, beam pipe, specifications (HFT/FGT interface). </a:t>
            </a:r>
          </a:p>
          <a:p>
            <a:r>
              <a:rPr lang="en-US" dirty="0" smtClean="0"/>
              <a:t>Thursday: 1.00 Hardware HM</a:t>
            </a:r>
          </a:p>
          <a:p>
            <a:pPr lvl="1"/>
            <a:r>
              <a:rPr lang="en-US" dirty="0" smtClean="0"/>
              <a:t>Detailed progress on PXL, IST</a:t>
            </a:r>
          </a:p>
          <a:p>
            <a:r>
              <a:rPr lang="en-US" dirty="0" smtClean="0"/>
              <a:t>Friday: 1.30 Software SM</a:t>
            </a:r>
          </a:p>
          <a:p>
            <a:r>
              <a:rPr lang="en-US" dirty="0" smtClean="0"/>
              <a:t>Wednesday SSD: 11.00 HM/MLV</a:t>
            </a:r>
          </a:p>
          <a:p>
            <a:pPr lvl="1"/>
            <a:r>
              <a:rPr lang="en-US" dirty="0" smtClean="0"/>
              <a:t>Includes contact to Nantes. Bi-weekly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Meetings</a:t>
            </a:r>
            <a:br>
              <a:rPr lang="en-US" dirty="0" smtClean="0"/>
            </a:br>
            <a:r>
              <a:rPr lang="en-US" dirty="0" smtClean="0"/>
              <a:t>Document preparation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Interface specification, March 24</a:t>
            </a:r>
          </a:p>
          <a:p>
            <a:pPr>
              <a:buNone/>
            </a:pPr>
            <a:r>
              <a:rPr lang="en-US" dirty="0" smtClean="0"/>
              <a:t>Before CD-2 we need design review for baseline design, cost and schedule. It may be advantageous to have some of these split up.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discuss the proposed format from Leo/Eric.</a:t>
            </a:r>
          </a:p>
          <a:p>
            <a:r>
              <a:rPr lang="en-US" dirty="0" smtClean="0"/>
              <a:t>What is overall needed?</a:t>
            </a:r>
          </a:p>
          <a:p>
            <a:r>
              <a:rPr lang="en-US" dirty="0" smtClean="0"/>
              <a:t>Identify lead person.</a:t>
            </a:r>
          </a:p>
          <a:p>
            <a:r>
              <a:rPr lang="en-US" dirty="0" smtClean="0"/>
              <a:t>Set goals for drafts, completion.</a:t>
            </a:r>
          </a:p>
          <a:p>
            <a:r>
              <a:rPr lang="en-US" dirty="0" smtClean="0"/>
              <a:t>I like the </a:t>
            </a:r>
            <a:r>
              <a:rPr lang="en-US" dirty="0" err="1" smtClean="0"/>
              <a:t>scroud+biasing</a:t>
            </a:r>
            <a:r>
              <a:rPr lang="en-US" dirty="0" smtClean="0"/>
              <a:t> to be documented (not presented), and have a final review.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Grounding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us present here what has been done some far.</a:t>
            </a:r>
          </a:p>
          <a:p>
            <a:r>
              <a:rPr lang="en-US" dirty="0" smtClean="0"/>
              <a:t>How can this information be gathered in a document.</a:t>
            </a:r>
          </a:p>
          <a:p>
            <a:r>
              <a:rPr lang="en-US" dirty="0" smtClean="0"/>
              <a:t>Gather information, have review with </a:t>
            </a:r>
            <a:r>
              <a:rPr lang="en-US" dirty="0" err="1" smtClean="0"/>
              <a:t>Ciro</a:t>
            </a:r>
            <a:r>
              <a:rPr lang="en-US" dirty="0" smtClean="0"/>
              <a:t>, Gerard (of documents first) to find problems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Adepts for models? How are these tracked? Change control?</a:t>
            </a:r>
          </a:p>
          <a:p>
            <a:r>
              <a:rPr lang="en-US" dirty="0" smtClean="0"/>
              <a:t>How can these be indexed reasonably.</a:t>
            </a:r>
          </a:p>
          <a:p>
            <a:r>
              <a:rPr lang="en-US" dirty="0" err="1" smtClean="0"/>
              <a:t>Leo,Jow</a:t>
            </a:r>
            <a:r>
              <a:rPr lang="en-US" dirty="0" smtClean="0"/>
              <a:t> are setting up a </a:t>
            </a:r>
            <a:r>
              <a:rPr lang="en-US" dirty="0" err="1" smtClean="0"/>
              <a:t>svn</a:t>
            </a:r>
            <a:r>
              <a:rPr lang="en-US" dirty="0" smtClean="0"/>
              <a:t> server for PXL electric; Specification of these documents. Change control?</a:t>
            </a:r>
          </a:p>
          <a:p>
            <a:r>
              <a:rPr lang="en-US" dirty="0" smtClean="0"/>
              <a:t>Project CD docs will be with KM,FV in final and controlled form.</a:t>
            </a:r>
          </a:p>
          <a:p>
            <a:r>
              <a:rPr lang="en-US" dirty="0" smtClean="0"/>
              <a:t>Other documents reports, detector specification.</a:t>
            </a:r>
          </a:p>
          <a:p>
            <a:r>
              <a:rPr lang="en-US" dirty="0" err="1" smtClean="0"/>
              <a:t>Drupal</a:t>
            </a:r>
            <a:r>
              <a:rPr lang="en-US" dirty="0" smtClean="0"/>
              <a:t> (exclude non star people (ICHP, Nantes..)</a:t>
            </a:r>
          </a:p>
          <a:p>
            <a:r>
              <a:rPr lang="en-US" dirty="0" smtClean="0"/>
              <a:t>Web pages; control, backup an issue.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 term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Complete </a:t>
            </a:r>
            <a:r>
              <a:rPr lang="en-US" smtClean="0"/>
              <a:t>physics response!!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349</Words>
  <Application>Microsoft Macintosh PowerPoint</Application>
  <PresentationFormat>On-screen Show (4:3)</PresentationFormat>
  <Paragraphs>47</Paragraphs>
  <Slides>8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Agenda Points </vt:lpstr>
      <vt:lpstr>Management</vt:lpstr>
      <vt:lpstr>Weekly Meeting structure</vt:lpstr>
      <vt:lpstr>Meetings Document preparation</vt:lpstr>
      <vt:lpstr>Integration specification</vt:lpstr>
      <vt:lpstr>Grounding plans</vt:lpstr>
      <vt:lpstr>Documentation</vt:lpstr>
      <vt:lpstr>Near term plan</vt:lpstr>
    </vt:vector>
  </TitlesOfParts>
  <Company>BNL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flemming videbaek</dc:creator>
  <cp:lastModifiedBy>flemming videbaek</cp:lastModifiedBy>
  <cp:revision>3</cp:revision>
  <cp:lastPrinted>2010-03-11T12:11:09Z</cp:lastPrinted>
  <dcterms:created xsi:type="dcterms:W3CDTF">2010-03-11T12:10:49Z</dcterms:created>
  <dcterms:modified xsi:type="dcterms:W3CDTF">2010-03-11T14:12:38Z</dcterms:modified>
</cp:coreProperties>
</file>