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Default Extension="pdf" ContentType="application/pd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7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10742-687D-E84A-BED9-5306FA6C47DD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07C98-9217-8040-BB34-AE393E8AA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3C17C-64A5-B04C-B791-1372B8AEE58F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3A39-0AFB-154A-ACCD-CBC24C5DE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3C17C-64A5-B04C-B791-1372B8AEE58F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3A39-0AFB-154A-ACCD-CBC24C5DE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3C17C-64A5-B04C-B791-1372B8AEE58F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3A39-0AFB-154A-ACCD-CBC24C5DE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3C17C-64A5-B04C-B791-1372B8AEE58F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3A39-0AFB-154A-ACCD-CBC24C5DE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3C17C-64A5-B04C-B791-1372B8AEE58F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3A39-0AFB-154A-ACCD-CBC24C5DE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3C17C-64A5-B04C-B791-1372B8AEE58F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3A39-0AFB-154A-ACCD-CBC24C5DE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3C17C-64A5-B04C-B791-1372B8AEE58F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3A39-0AFB-154A-ACCD-CBC24C5DE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3C17C-64A5-B04C-B791-1372B8AEE58F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3A39-0AFB-154A-ACCD-CBC24C5DE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3C17C-64A5-B04C-B791-1372B8AEE58F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3A39-0AFB-154A-ACCD-CBC24C5DE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3C17C-64A5-B04C-B791-1372B8AEE58F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3A39-0AFB-154A-ACCD-CBC24C5DE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3C17C-64A5-B04C-B791-1372B8AEE58F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3A39-0AFB-154A-ACCD-CBC24C5DE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3C17C-64A5-B04C-B791-1372B8AEE58F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43A39-0AFB-154A-ACCD-CBC24C5DE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df"/><Relationship Id="rId5" Type="http://schemas.openxmlformats.org/officeDocument/2006/relationships/image" Target="../media/image4.png"/><Relationship Id="rId6" Type="http://schemas.openxmlformats.org/officeDocument/2006/relationships/image" Target="../media/image4.jpeg"/><Relationship Id="rId7" Type="http://schemas.openxmlformats.org/officeDocument/2006/relationships/image" Target="../media/image5.pdf"/><Relationship Id="rId8" Type="http://schemas.openxmlformats.org/officeDocument/2006/relationships/image" Target="../media/image71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ionvMass_LdL6_pix2"/>
          <p:cNvPicPr>
            <a:picLocks noChangeAspect="1" noChangeArrowheads="1"/>
          </p:cNvPicPr>
          <p:nvPr/>
        </p:nvPicPr>
        <p:blipFill>
          <a:blip r:embed="rId2"/>
          <a:srcRect l="51295" t="7531"/>
          <a:stretch>
            <a:fillRect/>
          </a:stretch>
        </p:blipFill>
        <p:spPr bwMode="auto">
          <a:xfrm>
            <a:off x="243863" y="4037122"/>
            <a:ext cx="1978706" cy="256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Content Placeholder 4" descr="ptspectrum.png"/>
          <p:cNvPicPr>
            <a:picLocks noGrp="1" noChangeAspect="1"/>
          </p:cNvPicPr>
          <p:nvPr>
            <p:ph idx="1"/>
          </p:nvPr>
        </p:nvPicPr>
        <p:blipFill>
          <a:blip r:embed="rId3"/>
          <a:srcRect l="69" r="-360"/>
          <a:stretch>
            <a:fillRect/>
          </a:stretch>
        </p:blipFill>
        <p:spPr>
          <a:xfrm>
            <a:off x="3056054" y="1"/>
            <a:ext cx="1606360" cy="1132690"/>
          </a:xfrm>
        </p:spPr>
      </p:pic>
      <p:pic>
        <p:nvPicPr>
          <p:cNvPr id="15" name="Picture 14" descr="Lc_summary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rcRect l="17815" t="45202" r="12441" b="2084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rcRect l="17815" t="45202" r="12441" b="20844"/>
              <a:stretch>
                <a:fillRect/>
              </a:stretch>
            </p:blipFill>
          </mc:Fallback>
        </mc:AlternateContent>
        <p:spPr>
          <a:xfrm>
            <a:off x="3056054" y="1132691"/>
            <a:ext cx="1634266" cy="1111342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8" name="Group 17"/>
          <p:cNvGrpSpPr/>
          <p:nvPr/>
        </p:nvGrpSpPr>
        <p:grpSpPr>
          <a:xfrm>
            <a:off x="2222569" y="2244035"/>
            <a:ext cx="4175048" cy="2893092"/>
            <a:chOff x="2222569" y="1926503"/>
            <a:chExt cx="4175048" cy="2893092"/>
          </a:xfrm>
        </p:grpSpPr>
        <p:pic>
          <p:nvPicPr>
            <p:cNvPr id="5" name="Picture 4" descr="Charm_fractions.jpg"/>
            <p:cNvPicPr>
              <a:picLocks noChangeAspect="1"/>
            </p:cNvPicPr>
            <p:nvPr/>
          </p:nvPicPr>
          <p:blipFill>
            <a:blip r:embed="rId6"/>
            <a:srcRect l="6877" t="16743" r="31231" b="24724"/>
            <a:stretch>
              <a:fillRect/>
            </a:stretch>
          </p:blipFill>
          <p:spPr>
            <a:xfrm>
              <a:off x="2222569" y="1984539"/>
              <a:ext cx="4175048" cy="283505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298477" y="2512701"/>
              <a:ext cx="498944" cy="26161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HFT</a:t>
              </a:r>
              <a:endParaRPr lang="en-US" sz="1100" b="1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09781" y="3748780"/>
              <a:ext cx="505267" cy="2769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HFT</a:t>
              </a:r>
              <a:endParaRPr lang="en-US" sz="1200" b="1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62414" y="2841562"/>
              <a:ext cx="505267" cy="2769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HFT</a:t>
              </a:r>
              <a:endParaRPr lang="en-US" sz="1200" b="1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95439" y="3272491"/>
              <a:ext cx="505267" cy="2769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HFT</a:t>
              </a:r>
              <a:endParaRPr lang="en-US" sz="1200" b="1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91372" y="2864242"/>
              <a:ext cx="505267" cy="2769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HFT</a:t>
              </a:r>
              <a:endParaRPr lang="en-US" sz="1200" b="1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>
              <a:off x="5329110" y="2070733"/>
              <a:ext cx="726776" cy="6803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6200000" flipH="1">
              <a:off x="3126067" y="2157500"/>
              <a:ext cx="586198" cy="12420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 descr="HFT_Ds_CD2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7"/>
              <a:srcRect l="51388" t="57778" r="6863" b="7510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8"/>
              <a:srcRect l="51388" t="57778" r="6863" b="7510"/>
              <a:stretch>
                <a:fillRect/>
              </a:stretch>
            </p:blipFill>
          </mc:Fallback>
        </mc:AlternateContent>
        <p:spPr>
          <a:xfrm>
            <a:off x="0" y="1695864"/>
            <a:ext cx="2053832" cy="2370448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1859701" y="2830233"/>
            <a:ext cx="735738" cy="4140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005759" y="4570110"/>
            <a:ext cx="783811" cy="3855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0588" y="5105763"/>
            <a:ext cx="1810618" cy="164556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8732" y="5129422"/>
            <a:ext cx="2216273" cy="1728578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rot="16200000" flipV="1">
            <a:off x="5135743" y="4217489"/>
            <a:ext cx="770129" cy="7062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Dstar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85573" y="492440"/>
            <a:ext cx="3078279" cy="185549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43863" y="307720"/>
            <a:ext cx="217503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HFT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Charm Capabilities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91671" y="2768676"/>
            <a:ext cx="2906969" cy="584776"/>
          </a:xfrm>
          <a:prstGeom prst="rect">
            <a:avLst/>
          </a:prstGeom>
          <a:solidFill>
            <a:srgbClr val="DBEEF4"/>
          </a:solidFill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 Hermetic/Full topological reconstruction of Charm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38825" y="5129422"/>
            <a:ext cx="2188548" cy="1699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90" y="0"/>
            <a:ext cx="4505503" cy="3024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998" y="3371272"/>
            <a:ext cx="4159601" cy="3244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31998" y="669073"/>
            <a:ext cx="3933541" cy="1569660"/>
          </a:xfrm>
          <a:prstGeom prst="rect">
            <a:avLst/>
          </a:prstGeom>
          <a:solidFill>
            <a:srgbClr val="DBEEF4"/>
          </a:solidFill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 Bottom electrons via subtraction method</a:t>
            </a:r>
          </a:p>
          <a:p>
            <a:pPr>
              <a:buFont typeface="Arial"/>
              <a:buChar char="•"/>
            </a:pPr>
            <a:endParaRPr lang="en-US" sz="16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>
              <a:buFont typeface="Arial"/>
              <a:buChar char="•"/>
            </a:pP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 Bottom trigger capabilities of MTD in progress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Exclusive bottom reconstruction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34</Words>
  <Application>Microsoft Macintosh PowerPoint</Application>
  <PresentationFormat>On-screen Show (4:3)</PresentationFormat>
  <Paragraphs>12</Paragraphs>
  <Slides>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Kent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Spyridon Margetis</dc:creator>
  <cp:lastModifiedBy>Spyridon Margetis</cp:lastModifiedBy>
  <cp:revision>12</cp:revision>
  <dcterms:created xsi:type="dcterms:W3CDTF">2011-03-22T22:38:40Z</dcterms:created>
  <dcterms:modified xsi:type="dcterms:W3CDTF">2011-03-22T22:39:28Z</dcterms:modified>
</cp:coreProperties>
</file>