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64" r:id="rId6"/>
    <p:sldId id="265" r:id="rId7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Naming Convention HFT PIXEL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12-June-2009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pixel identification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2590800"/>
            <a:ext cx="5020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sector – ladder – chip  -  row  -  column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3124200"/>
            <a:ext cx="6222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</a:p>
          <a:p>
            <a:r>
              <a:rPr lang="en-US" dirty="0" smtClean="0"/>
              <a:t>out1</a:t>
            </a:r>
          </a:p>
          <a:p>
            <a:r>
              <a:rPr lang="en-US" dirty="0" smtClean="0"/>
              <a:t>out2</a:t>
            </a:r>
          </a:p>
          <a:p>
            <a:r>
              <a:rPr lang="en-US" dirty="0" smtClean="0"/>
              <a:t>out3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74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124200"/>
            <a:ext cx="3016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5029200"/>
            <a:ext cx="1585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Alternative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ladder naming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Orange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sector number</a:t>
            </a:r>
            <a:endParaRPr lang="en-US" dirty="0"/>
          </a:p>
        </p:txBody>
      </p:sp>
      <p:pic>
        <p:nvPicPr>
          <p:cNvPr id="1026" name="Picture 2" descr="C:\Documents and Settings\Howard Wieman\My Documents\aps project\mechanical\PXL phase 1 oct 24 2008 A\two half cylinders sector cluster.jpg"/>
          <p:cNvPicPr>
            <a:picLocks noChangeAspect="1" noChangeArrowheads="1"/>
          </p:cNvPicPr>
          <p:nvPr/>
        </p:nvPicPr>
        <p:blipFill>
          <a:blip r:embed="rId2" cstate="print"/>
          <a:srcRect l="21875" t="10330" r="14583" b="8754"/>
          <a:stretch>
            <a:fillRect/>
          </a:stretch>
        </p:blipFill>
        <p:spPr bwMode="auto">
          <a:xfrm>
            <a:off x="2286000" y="1524000"/>
            <a:ext cx="5834974" cy="4495800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10800000">
            <a:off x="457200" y="6096000"/>
            <a:ext cx="6858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762000" y="5715000"/>
            <a:ext cx="762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143000" y="5715000"/>
            <a:ext cx="4572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4800" y="6324600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 coordinates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2774" y="58674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00200" y="5410200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4953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137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772400" y="190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819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48400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81600" y="579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52800" y="571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14600" y="502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33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384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429000" y="2057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6400800" y="1752600"/>
            <a:ext cx="1355416" cy="1178740"/>
          </a:xfrm>
          <a:custGeom>
            <a:avLst/>
            <a:gdLst>
              <a:gd name="connsiteX0" fmla="*/ 1104563 w 1355416"/>
              <a:gd name="connsiteY0" fmla="*/ 1108609 h 1178740"/>
              <a:gd name="connsiteX1" fmla="*/ 206347 w 1355416"/>
              <a:gd name="connsiteY1" fmla="*/ 1035781 h 1178740"/>
              <a:gd name="connsiteX2" fmla="*/ 117334 w 1355416"/>
              <a:gd name="connsiteY2" fmla="*/ 250853 h 1178740"/>
              <a:gd name="connsiteX3" fmla="*/ 910354 w 1355416"/>
              <a:gd name="connsiteY3" fmla="*/ 16184 h 1178740"/>
              <a:gd name="connsiteX4" fmla="*/ 1290680 w 1355416"/>
              <a:gd name="connsiteY4" fmla="*/ 347958 h 1178740"/>
              <a:gd name="connsiteX5" fmla="*/ 1298772 w 1355416"/>
              <a:gd name="connsiteY5" fmla="*/ 388418 h 117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5416" h="1178740">
                <a:moveTo>
                  <a:pt x="1104563" y="1108609"/>
                </a:moveTo>
                <a:cubicBezTo>
                  <a:pt x="737724" y="1143674"/>
                  <a:pt x="370885" y="1178740"/>
                  <a:pt x="206347" y="1035781"/>
                </a:cubicBezTo>
                <a:cubicBezTo>
                  <a:pt x="41809" y="892822"/>
                  <a:pt x="0" y="420786"/>
                  <a:pt x="117334" y="250853"/>
                </a:cubicBezTo>
                <a:cubicBezTo>
                  <a:pt x="234669" y="80920"/>
                  <a:pt x="714796" y="0"/>
                  <a:pt x="910354" y="16184"/>
                </a:cubicBezTo>
                <a:cubicBezTo>
                  <a:pt x="1105912" y="32368"/>
                  <a:pt x="1225944" y="285919"/>
                  <a:pt x="1290680" y="347958"/>
                </a:cubicBezTo>
                <a:cubicBezTo>
                  <a:pt x="1355416" y="409997"/>
                  <a:pt x="1327094" y="399207"/>
                  <a:pt x="1298772" y="38841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E:\DCIM\120CANON\IMG_2059.JPG"/>
          <p:cNvPicPr>
            <a:picLocks noChangeAspect="1" noChangeArrowheads="1"/>
          </p:cNvPicPr>
          <p:nvPr/>
        </p:nvPicPr>
        <p:blipFill>
          <a:blip r:embed="rId2" cstate="print"/>
          <a:srcRect l="16667" t="8334" r="25000"/>
          <a:stretch>
            <a:fillRect/>
          </a:stretch>
        </p:blipFill>
        <p:spPr bwMode="auto">
          <a:xfrm>
            <a:off x="5562600" y="3048000"/>
            <a:ext cx="2133600" cy="251432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ladder naming follows right hand rule like the sector numbering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3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5"/>
          </p:cNvCxnSpPr>
          <p:nvPr/>
        </p:nvCxnSpPr>
        <p:spPr>
          <a:xfrm flipH="1" flipV="1">
            <a:off x="7696200" y="1828800"/>
            <a:ext cx="3372" cy="312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91400" y="2133600"/>
            <a:ext cx="304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16764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19400" y="15240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67200" y="19812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43000" y="35814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3238500" y="2324100"/>
            <a:ext cx="9144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2"/>
          </p:cNvCxnSpPr>
          <p:nvPr/>
        </p:nvCxnSpPr>
        <p:spPr>
          <a:xfrm rot="16200000" flipH="1">
            <a:off x="2778636" y="2245238"/>
            <a:ext cx="773670" cy="698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</p:cNvCxnSpPr>
          <p:nvPr/>
        </p:nvCxnSpPr>
        <p:spPr>
          <a:xfrm>
            <a:off x="1502394" y="3766066"/>
            <a:ext cx="936006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3695700" y="2400300"/>
            <a:ext cx="8382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2400" y="4876800"/>
            <a:ext cx="1585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Alternative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ladder naming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Orange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16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00400" y="18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95800" y="2209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chip naming on the ladder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6764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52600" y="4191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52600" y="3200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752600" y="259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981200" y="3886200"/>
            <a:ext cx="762000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057400" y="4343400"/>
            <a:ext cx="687356" cy="1167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09800" y="2743200"/>
            <a:ext cx="876696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33600" y="3429000"/>
            <a:ext cx="685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2209800" y="3124200"/>
            <a:ext cx="609600" cy="1524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pixel naming on the chip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24" name="Straight Arrow Connector 23"/>
          <p:cNvCxnSpPr/>
          <p:nvPr/>
        </p:nvCxnSpPr>
        <p:spPr>
          <a:xfrm rot="10800000">
            <a:off x="3048000" y="3733800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-228600" y="3505200"/>
            <a:ext cx="3505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" y="58674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pic>
        <p:nvPicPr>
          <p:cNvPr id="2051" name="Picture 3" descr="C:\Documents and Settings\Howard Wieman\My Documents\aps project\mechanical\PXL phase 1 oct 24 2008 A\chip phase 1.jpg"/>
          <p:cNvPicPr>
            <a:picLocks noChangeAspect="1" noChangeArrowheads="1"/>
          </p:cNvPicPr>
          <p:nvPr/>
        </p:nvPicPr>
        <p:blipFill>
          <a:blip r:embed="rId3" cstate="print"/>
          <a:srcRect l="20168" t="16667" r="9242" b="10000"/>
          <a:stretch>
            <a:fillRect/>
          </a:stretch>
        </p:blipFill>
        <p:spPr bwMode="auto">
          <a:xfrm>
            <a:off x="5105400" y="3886200"/>
            <a:ext cx="2667000" cy="16764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696200" y="4495800"/>
            <a:ext cx="671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wire</a:t>
            </a:r>
          </a:p>
          <a:p>
            <a:r>
              <a:rPr lang="en-US" dirty="0" smtClean="0"/>
              <a:t>Bond</a:t>
            </a:r>
          </a:p>
          <a:p>
            <a:r>
              <a:rPr lang="en-US" dirty="0" smtClean="0"/>
              <a:t>edge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334000" y="3810000"/>
            <a:ext cx="1981200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191000" y="5181600"/>
            <a:ext cx="147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column </a:t>
            </a:r>
            <a:r>
              <a:rPr lang="en-US" dirty="0" smtClean="0"/>
              <a:t>1-960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5029200" y="3962400"/>
            <a:ext cx="152400" cy="10668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638800" y="3505200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row </a:t>
            </a:r>
            <a:r>
              <a:rPr lang="en-US" dirty="0" smtClean="0"/>
              <a:t>1-928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100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Naming Convention HFT PIXEL</vt:lpstr>
      <vt:lpstr>pixel identification</vt:lpstr>
      <vt:lpstr>sector number</vt:lpstr>
      <vt:lpstr>ladder naming follows right hand rule like the sector numbering</vt:lpstr>
      <vt:lpstr>chip naming on the ladder</vt:lpstr>
      <vt:lpstr>pixel naming on the chip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Silkscreen and ladder info, STAR HFT PIXELS</dc:title>
  <dc:creator>leo</dc:creator>
  <cp:lastModifiedBy>leo</cp:lastModifiedBy>
  <cp:revision>21</cp:revision>
  <dcterms:created xsi:type="dcterms:W3CDTF">2006-08-16T00:00:00Z</dcterms:created>
  <dcterms:modified xsi:type="dcterms:W3CDTF">2012-01-02T22:39:39Z</dcterms:modified>
</cp:coreProperties>
</file>