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8" r:id="rId5"/>
    <p:sldId id="264" r:id="rId6"/>
    <p:sldId id="265" r:id="rId7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Naming Convention HFT PIXEL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12-June-2009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pixel identification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2590800"/>
            <a:ext cx="50204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sector – ladder – chip  -  row  -  column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31242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1-10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0" y="3124200"/>
            <a:ext cx="8452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 (In)</a:t>
            </a:r>
            <a:endParaRPr lang="en-US" dirty="0" smtClean="0"/>
          </a:p>
          <a:p>
            <a:r>
              <a:rPr lang="en-US" dirty="0" smtClean="0"/>
              <a:t>1 (Out)</a:t>
            </a:r>
            <a:endParaRPr lang="en-US" dirty="0" smtClean="0"/>
          </a:p>
          <a:p>
            <a:r>
              <a:rPr lang="en-US" dirty="0"/>
              <a:t>2 (Out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3 (</a:t>
            </a:r>
            <a:r>
              <a:rPr lang="en-US" dirty="0"/>
              <a:t>Out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31242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1-10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31242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1-640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67400" y="31242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1-640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/>
          <a:lstStyle/>
          <a:p>
            <a:r>
              <a:rPr lang="en-US" dirty="0" smtClean="0"/>
              <a:t>sector number</a:t>
            </a:r>
            <a:endParaRPr lang="en-US" dirty="0"/>
          </a:p>
        </p:txBody>
      </p:sp>
      <p:pic>
        <p:nvPicPr>
          <p:cNvPr id="1026" name="Picture 2" descr="C:\Documents and Settings\Howard Wieman\My Documents\aps project\mechanical\PXL phase 1 oct 24 2008 A\two half cylinders sector cluster.jpg"/>
          <p:cNvPicPr>
            <a:picLocks noChangeAspect="1" noChangeArrowheads="1"/>
          </p:cNvPicPr>
          <p:nvPr/>
        </p:nvPicPr>
        <p:blipFill>
          <a:blip r:embed="rId2" cstate="print"/>
          <a:srcRect l="21875" t="10330" r="14583" b="8754"/>
          <a:stretch>
            <a:fillRect/>
          </a:stretch>
        </p:blipFill>
        <p:spPr bwMode="auto">
          <a:xfrm>
            <a:off x="2286000" y="1524000"/>
            <a:ext cx="5834974" cy="4495800"/>
          </a:xfrm>
          <a:prstGeom prst="rect">
            <a:avLst/>
          </a:prstGeom>
          <a:noFill/>
        </p:spPr>
      </p:pic>
      <p:cxnSp>
        <p:nvCxnSpPr>
          <p:cNvPr id="5" name="Straight Arrow Connector 4"/>
          <p:cNvCxnSpPr/>
          <p:nvPr/>
        </p:nvCxnSpPr>
        <p:spPr>
          <a:xfrm rot="10800000">
            <a:off x="457200" y="6096000"/>
            <a:ext cx="6858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 flipH="1" flipV="1">
            <a:off x="762000" y="5715000"/>
            <a:ext cx="7620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143000" y="5715000"/>
            <a:ext cx="45720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4800" y="6324600"/>
            <a:ext cx="1795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 coordinates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2774" y="586740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00200" y="5410200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90600" y="49530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162800" y="1371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772400" y="1905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001000" y="2819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248400" y="5181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181600" y="5791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352800" y="5715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514600" y="5029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133600" y="3886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438400" y="2743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429000" y="2057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/>
          <p:nvPr/>
        </p:nvSpPr>
        <p:spPr>
          <a:xfrm>
            <a:off x="6400800" y="1752600"/>
            <a:ext cx="1355416" cy="1178740"/>
          </a:xfrm>
          <a:custGeom>
            <a:avLst/>
            <a:gdLst>
              <a:gd name="connsiteX0" fmla="*/ 1104563 w 1355416"/>
              <a:gd name="connsiteY0" fmla="*/ 1108609 h 1178740"/>
              <a:gd name="connsiteX1" fmla="*/ 206347 w 1355416"/>
              <a:gd name="connsiteY1" fmla="*/ 1035781 h 1178740"/>
              <a:gd name="connsiteX2" fmla="*/ 117334 w 1355416"/>
              <a:gd name="connsiteY2" fmla="*/ 250853 h 1178740"/>
              <a:gd name="connsiteX3" fmla="*/ 910354 w 1355416"/>
              <a:gd name="connsiteY3" fmla="*/ 16184 h 1178740"/>
              <a:gd name="connsiteX4" fmla="*/ 1290680 w 1355416"/>
              <a:gd name="connsiteY4" fmla="*/ 347958 h 1178740"/>
              <a:gd name="connsiteX5" fmla="*/ 1298772 w 1355416"/>
              <a:gd name="connsiteY5" fmla="*/ 388418 h 117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55416" h="1178740">
                <a:moveTo>
                  <a:pt x="1104563" y="1108609"/>
                </a:moveTo>
                <a:cubicBezTo>
                  <a:pt x="737724" y="1143674"/>
                  <a:pt x="370885" y="1178740"/>
                  <a:pt x="206347" y="1035781"/>
                </a:cubicBezTo>
                <a:cubicBezTo>
                  <a:pt x="41809" y="892822"/>
                  <a:pt x="0" y="420786"/>
                  <a:pt x="117334" y="250853"/>
                </a:cubicBezTo>
                <a:cubicBezTo>
                  <a:pt x="234669" y="80920"/>
                  <a:pt x="714796" y="0"/>
                  <a:pt x="910354" y="16184"/>
                </a:cubicBezTo>
                <a:cubicBezTo>
                  <a:pt x="1105912" y="32368"/>
                  <a:pt x="1225944" y="285919"/>
                  <a:pt x="1290680" y="347958"/>
                </a:cubicBezTo>
                <a:cubicBezTo>
                  <a:pt x="1355416" y="409997"/>
                  <a:pt x="1327094" y="399207"/>
                  <a:pt x="1298772" y="388418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E:\DCIM\120CANON\IMG_2059.JPG"/>
          <p:cNvPicPr>
            <a:picLocks noChangeAspect="1" noChangeArrowheads="1"/>
          </p:cNvPicPr>
          <p:nvPr/>
        </p:nvPicPr>
        <p:blipFill>
          <a:blip r:embed="rId2" cstate="print"/>
          <a:srcRect l="16667" t="8334" r="25000"/>
          <a:stretch>
            <a:fillRect/>
          </a:stretch>
        </p:blipFill>
        <p:spPr bwMode="auto">
          <a:xfrm>
            <a:off x="5562600" y="3048000"/>
            <a:ext cx="2133600" cy="251432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ladder naming follows right hand rule like the sector numbering</a:t>
            </a:r>
            <a:endParaRPr lang="en-US" sz="3200" dirty="0"/>
          </a:p>
        </p:txBody>
      </p:sp>
      <p:pic>
        <p:nvPicPr>
          <p:cNvPr id="1026" name="Picture 2" descr="C:\Documents and Settings\Howard Wieman\My Documents\aps project\mechanical\PXL phase 1 oct 24 2008 A\out2\sector ph1.jpg"/>
          <p:cNvPicPr>
            <a:picLocks noChangeAspect="1" noChangeArrowheads="1"/>
          </p:cNvPicPr>
          <p:nvPr/>
        </p:nvPicPr>
        <p:blipFill>
          <a:blip r:embed="rId3" cstate="print"/>
          <a:srcRect l="29167" t="12621" r="31250"/>
          <a:stretch>
            <a:fillRect/>
          </a:stretch>
        </p:blipFill>
        <p:spPr bwMode="auto">
          <a:xfrm>
            <a:off x="1524000" y="2109967"/>
            <a:ext cx="2895600" cy="4748033"/>
          </a:xfrm>
          <a:prstGeom prst="rect">
            <a:avLst/>
          </a:prstGeom>
          <a:noFill/>
        </p:spPr>
      </p:pic>
      <p:cxnSp>
        <p:nvCxnSpPr>
          <p:cNvPr id="5" name="Straight Arrow Connector 4"/>
          <p:cNvCxnSpPr/>
          <p:nvPr/>
        </p:nvCxnSpPr>
        <p:spPr>
          <a:xfrm rot="5400000" flipH="1" flipV="1">
            <a:off x="4991100" y="3619500"/>
            <a:ext cx="3505200" cy="838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9" idx="5"/>
          </p:cNvCxnSpPr>
          <p:nvPr/>
        </p:nvCxnSpPr>
        <p:spPr>
          <a:xfrm flipH="1" flipV="1">
            <a:off x="7696200" y="1828800"/>
            <a:ext cx="3372" cy="3122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391400" y="2133600"/>
            <a:ext cx="304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91200" y="5943600"/>
            <a:ext cx="1078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positive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657600" y="1676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819400" y="1524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267200" y="1981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143000" y="3581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3238500" y="2324100"/>
            <a:ext cx="91440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2"/>
          </p:cNvCxnSpPr>
          <p:nvPr/>
        </p:nvCxnSpPr>
        <p:spPr>
          <a:xfrm>
            <a:off x="2970230" y="1893332"/>
            <a:ext cx="230169" cy="77367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3"/>
          </p:cNvCxnSpPr>
          <p:nvPr/>
        </p:nvCxnSpPr>
        <p:spPr>
          <a:xfrm>
            <a:off x="1444660" y="3766066"/>
            <a:ext cx="993740" cy="4393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3695700" y="2400300"/>
            <a:ext cx="8382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chip naming on the ladder</a:t>
            </a:r>
            <a:endParaRPr lang="en-US" sz="3200" dirty="0"/>
          </a:p>
        </p:txBody>
      </p:sp>
      <p:pic>
        <p:nvPicPr>
          <p:cNvPr id="1026" name="Picture 2" descr="C:\Documents and Settings\Howard Wieman\My Documents\aps project\mechanical\PXL phase 1 oct 24 2008 A\out2\sector ph1.jpg"/>
          <p:cNvPicPr>
            <a:picLocks noChangeAspect="1" noChangeArrowheads="1"/>
          </p:cNvPicPr>
          <p:nvPr/>
        </p:nvPicPr>
        <p:blipFill>
          <a:blip r:embed="rId2" cstate="print"/>
          <a:srcRect l="29167" t="12621" r="31250"/>
          <a:stretch>
            <a:fillRect/>
          </a:stretch>
        </p:blipFill>
        <p:spPr bwMode="auto">
          <a:xfrm>
            <a:off x="1524000" y="2109967"/>
            <a:ext cx="2895600" cy="4748033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676400" y="3733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752600" y="4191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752600" y="3200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752600" y="259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981200" y="3886200"/>
            <a:ext cx="762000" cy="304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057400" y="4343400"/>
            <a:ext cx="687356" cy="1167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209800" y="2743200"/>
            <a:ext cx="876696" cy="4393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133600" y="3429000"/>
            <a:ext cx="685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4991100" y="3619500"/>
            <a:ext cx="3505200" cy="838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5943600"/>
            <a:ext cx="1078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positive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rot="5400000" flipH="1" flipV="1">
            <a:off x="2209800" y="3124200"/>
            <a:ext cx="609600" cy="1524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pixel naming on the chip</a:t>
            </a:r>
            <a:endParaRPr lang="en-US" sz="3200" dirty="0"/>
          </a:p>
        </p:txBody>
      </p:sp>
      <p:pic>
        <p:nvPicPr>
          <p:cNvPr id="1026" name="Picture 2" descr="C:\Documents and Settings\Howard Wieman\My Documents\aps project\mechanical\PXL phase 1 oct 24 2008 A\out2\sector ph1.jpg"/>
          <p:cNvPicPr>
            <a:picLocks noChangeAspect="1" noChangeArrowheads="1"/>
          </p:cNvPicPr>
          <p:nvPr/>
        </p:nvPicPr>
        <p:blipFill>
          <a:blip r:embed="rId2" cstate="print"/>
          <a:srcRect l="29167" t="12621" r="31250"/>
          <a:stretch>
            <a:fillRect/>
          </a:stretch>
        </p:blipFill>
        <p:spPr bwMode="auto">
          <a:xfrm>
            <a:off x="1524000" y="2109967"/>
            <a:ext cx="2895600" cy="4748033"/>
          </a:xfrm>
          <a:prstGeom prst="rect">
            <a:avLst/>
          </a:prstGeom>
          <a:noFill/>
        </p:spPr>
      </p:pic>
      <p:cxnSp>
        <p:nvCxnSpPr>
          <p:cNvPr id="24" name="Straight Arrow Connector 23"/>
          <p:cNvCxnSpPr/>
          <p:nvPr/>
        </p:nvCxnSpPr>
        <p:spPr>
          <a:xfrm rot="10800000">
            <a:off x="3048000" y="3733800"/>
            <a:ext cx="1752600" cy="60960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-228600" y="3505200"/>
            <a:ext cx="3505200" cy="914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3400" y="5867400"/>
            <a:ext cx="1078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positive</a:t>
            </a:r>
            <a:endParaRPr lang="en-US" dirty="0"/>
          </a:p>
        </p:txBody>
      </p:sp>
      <p:pic>
        <p:nvPicPr>
          <p:cNvPr id="2051" name="Picture 3" descr="C:\Documents and Settings\Howard Wieman\My Documents\aps project\mechanical\PXL phase 1 oct 24 2008 A\chip phase 1.jpg"/>
          <p:cNvPicPr>
            <a:picLocks noChangeAspect="1" noChangeArrowheads="1"/>
          </p:cNvPicPr>
          <p:nvPr/>
        </p:nvPicPr>
        <p:blipFill>
          <a:blip r:embed="rId3" cstate="print"/>
          <a:srcRect l="20168" t="16667" r="9242" b="10000"/>
          <a:stretch>
            <a:fillRect/>
          </a:stretch>
        </p:blipFill>
        <p:spPr bwMode="auto">
          <a:xfrm>
            <a:off x="5105400" y="3886200"/>
            <a:ext cx="2667000" cy="1676400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7696200" y="4495800"/>
            <a:ext cx="6719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wire</a:t>
            </a:r>
          </a:p>
          <a:p>
            <a:r>
              <a:rPr lang="en-US" dirty="0" smtClean="0"/>
              <a:t>Bond</a:t>
            </a:r>
          </a:p>
          <a:p>
            <a:r>
              <a:rPr lang="en-US" dirty="0" smtClean="0"/>
              <a:t>edge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334000" y="3810000"/>
            <a:ext cx="1981200" cy="304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191000" y="5181600"/>
            <a:ext cx="1474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column 1-960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5029200" y="3962400"/>
            <a:ext cx="152400" cy="106680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638800" y="3505200"/>
            <a:ext cx="113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row 1-928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110</Words>
  <Application>Microsoft Macintosh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Naming Convention HFT PIXEL</vt:lpstr>
      <vt:lpstr>pixel identification</vt:lpstr>
      <vt:lpstr>sector number</vt:lpstr>
      <vt:lpstr>ladder naming follows right hand rule like the sector numbering</vt:lpstr>
      <vt:lpstr>chip naming on the ladder</vt:lpstr>
      <vt:lpstr>pixel naming on the chip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Silkscreen and ladder info, STAR HFT PIXELS</dc:title>
  <dc:creator>leo</dc:creator>
  <cp:lastModifiedBy>Spyridon Margetis</cp:lastModifiedBy>
  <cp:revision>22</cp:revision>
  <dcterms:created xsi:type="dcterms:W3CDTF">2006-08-16T00:00:00Z</dcterms:created>
  <dcterms:modified xsi:type="dcterms:W3CDTF">2012-01-17T19:42:08Z</dcterms:modified>
</cp:coreProperties>
</file>