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74F1C-BD89-8B48-8F8A-9C8A12125613}" type="datetimeFigureOut">
              <a:rPr lang="en-US" smtClean="0"/>
              <a:t>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D38B7-AF6E-F544-91B8-C8D9FD02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18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B305-CBFD-0C44-904C-83BE0307E0C4}" type="datetimeFigureOut">
              <a:rPr lang="en-US" smtClean="0"/>
              <a:t>1/10/12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164D-BFDB-AF4C-BF1D-D698F6F0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2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CC45-3150-BD41-A2EA-505BCBA41864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EC51-5F24-2949-89DD-0CF0C5CEECF6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A7B4-7E30-9043-ACC6-8D14721D9CA9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7803-EFBD-2D4E-966A-1B665A56C7D8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2445-E449-5846-BD7F-D519B935C7DF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7D0A-CD73-F84C-AE39-D64E5FAE1AFE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AE69-33AD-8C45-AC27-60D4DB90967A}" type="datetime1">
              <a:rPr lang="en-US" smtClean="0"/>
              <a:t>1/10/12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D9BE-06BD-984C-B23F-2E448B4B5F35}" type="datetime1">
              <a:rPr lang="en-US" smtClean="0"/>
              <a:t>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340E-937F-D743-BE55-4CBF76E715E7}" type="datetime1">
              <a:rPr lang="en-US" smtClean="0"/>
              <a:t>1/10/12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E508-1E59-254B-ADE5-5EAF4C02E2F7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7A78-4502-7242-B648-283B81EB7383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1236-0D6E-CF4A-8871-F562E77909E8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B219-0E96-4244-A7F2-FB00079261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90" y="36334"/>
            <a:ext cx="4910609" cy="1470025"/>
          </a:xfrm>
        </p:spPr>
        <p:txBody>
          <a:bodyPr/>
          <a:lstStyle/>
          <a:p>
            <a:r>
              <a:rPr lang="en-US" dirty="0" smtClean="0"/>
              <a:t>Geometry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2853"/>
            <a:ext cx="4710434" cy="2835502"/>
          </a:xfrm>
        </p:spPr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Bouchet</a:t>
            </a:r>
            <a:r>
              <a:rPr lang="en-US" dirty="0" smtClean="0"/>
              <a:t>, F. </a:t>
            </a:r>
            <a:r>
              <a:rPr lang="en-US" dirty="0" err="1" smtClean="0"/>
              <a:t>Videbaek</a:t>
            </a:r>
            <a:endParaRPr lang="en-US" dirty="0"/>
          </a:p>
        </p:txBody>
      </p:sp>
      <p:pic>
        <p:nvPicPr>
          <p:cNvPr id="4" name="Picture 3" descr="pixl_full_exploded.tiff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36333"/>
            <a:ext cx="9064280" cy="68010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B29-93BF-5C4E-9B01-8B0666D64BA4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xl_full_fa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09" y="2690131"/>
            <a:ext cx="3334547" cy="374105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2A1-2BD6-354B-94D3-D47F586FD467}" type="datetime1">
              <a:rPr lang="en-US" smtClean="0"/>
              <a:t>1/10/12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8A46-B8CF-3C4F-A9A3-1B06296C8B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 dirty="0"/>
          </a:p>
        </p:txBody>
      </p:sp>
      <p:pic>
        <p:nvPicPr>
          <p:cNvPr id="6" name="Picture 5" descr="pixl_sector_agm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38" y="28515"/>
            <a:ext cx="3177762" cy="2951904"/>
          </a:xfrm>
          <a:prstGeom prst="rect">
            <a:avLst/>
          </a:prstGeom>
        </p:spPr>
      </p:pic>
      <p:pic>
        <p:nvPicPr>
          <p:cNvPr id="7" name="Picture 6" descr="pixl_full_side.tiff"/>
          <p:cNvPicPr>
            <a:picLocks noChangeAspect="1"/>
          </p:cNvPicPr>
          <p:nvPr/>
        </p:nvPicPr>
        <p:blipFill rotWithShape="1">
          <a:blip r:embed="rId4"/>
          <a:srcRect l="8322"/>
          <a:stretch/>
        </p:blipFill>
        <p:spPr>
          <a:xfrm>
            <a:off x="0" y="2648857"/>
            <a:ext cx="6092769" cy="370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64" y="414664"/>
            <a:ext cx="2136636" cy="24942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06167" y="1661780"/>
            <a:ext cx="268620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21326" y="367696"/>
            <a:ext cx="3501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Flemming’s</a:t>
            </a:r>
            <a:r>
              <a:rPr lang="en-US" dirty="0" smtClean="0"/>
              <a:t> tool to</a:t>
            </a:r>
          </a:p>
          <a:p>
            <a:r>
              <a:rPr lang="en-US" dirty="0"/>
              <a:t>t</a:t>
            </a:r>
            <a:r>
              <a:rPr lang="en-US" dirty="0" smtClean="0"/>
              <a:t>ranslate </a:t>
            </a:r>
            <a:r>
              <a:rPr lang="en-US" dirty="0" err="1" smtClean="0"/>
              <a:t>SolidWork</a:t>
            </a:r>
            <a:r>
              <a:rPr lang="en-US" dirty="0" smtClean="0"/>
              <a:t> Model</a:t>
            </a:r>
          </a:p>
          <a:p>
            <a:r>
              <a:rPr lang="en-US" dirty="0"/>
              <a:t>t</a:t>
            </a:r>
            <a:r>
              <a:rPr lang="en-US" dirty="0" smtClean="0"/>
              <a:t>o a “root” geometry,  the full pixel </a:t>
            </a:r>
          </a:p>
          <a:p>
            <a:r>
              <a:rPr lang="en-US" dirty="0"/>
              <a:t>g</a:t>
            </a:r>
            <a:r>
              <a:rPr lang="en-US" dirty="0" smtClean="0"/>
              <a:t>eometry is implemented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Support Tube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3771390" cy="2394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2" y="3812041"/>
            <a:ext cx="6258887" cy="2652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35E1-276B-B94B-B1AB-C43627D8B11C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1714" y="1850571"/>
            <a:ext cx="4724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The same is being done for the PST</a:t>
            </a:r>
          </a:p>
          <a:p>
            <a:r>
              <a:rPr lang="en-US" sz="2400" dirty="0" smtClean="0"/>
              <a:t>(see  slides 5,6 for details)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8287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287"/>
            <a:ext cx="9144000" cy="53278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pixel detector has been implemented in the new geometry software :</a:t>
            </a:r>
          </a:p>
          <a:p>
            <a:pPr lvl="1"/>
            <a:r>
              <a:rPr lang="en-US" dirty="0" smtClean="0"/>
              <a:t>The pixel is part of the IDSM</a:t>
            </a:r>
          </a:p>
          <a:p>
            <a:pPr lvl="1"/>
            <a:r>
              <a:rPr lang="en-US" dirty="0" smtClean="0"/>
              <a:t>After correct GEANT hits decoding, STAR software reconstruction chain with this new geometry is possible</a:t>
            </a:r>
          </a:p>
          <a:p>
            <a:pPr lvl="1"/>
            <a:r>
              <a:rPr lang="en-US" dirty="0" smtClean="0"/>
              <a:t>To check : ladder numbering</a:t>
            </a:r>
          </a:p>
          <a:p>
            <a:r>
              <a:rPr lang="en-US" dirty="0" smtClean="0"/>
              <a:t>The PST geometry is about to be finalized</a:t>
            </a:r>
          </a:p>
          <a:p>
            <a:r>
              <a:rPr lang="en-US" dirty="0" smtClean="0"/>
              <a:t>Next steps :</a:t>
            </a:r>
          </a:p>
          <a:p>
            <a:pPr lvl="1"/>
            <a:r>
              <a:rPr lang="en-US" dirty="0" smtClean="0"/>
              <a:t>Implement the PST within the IDSM</a:t>
            </a:r>
          </a:p>
          <a:p>
            <a:pPr lvl="1"/>
            <a:r>
              <a:rPr lang="en-US" dirty="0" smtClean="0"/>
              <a:t>Put the correct material for the PST structure</a:t>
            </a:r>
          </a:p>
          <a:p>
            <a:pPr lvl="1"/>
            <a:r>
              <a:rPr lang="en-US" dirty="0" smtClean="0"/>
              <a:t>Rerun simulations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3061-BF88-A543-B2F2-D0CE79BAD011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C6A3-32D3-C041-9C50-1065BC0AF094}" type="datetime1">
              <a:rPr lang="en-US" smtClean="0"/>
              <a:t>1/10/12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AEF8-C2E0-4B4B-8A3B-0C9AC975FB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5" y="3420261"/>
            <a:ext cx="2594829" cy="29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133" y="0"/>
            <a:ext cx="3195867" cy="348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05767" cy="3418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767" y="3418290"/>
            <a:ext cx="3162300" cy="2749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338667"/>
            <a:ext cx="11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front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0085" y="154001"/>
            <a:ext cx="127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inside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8067" y="5096933"/>
            <a:ext cx="208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: Cross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09"/>
            <a:ext cx="9158514" cy="6732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143" y="6513285"/>
            <a:ext cx="707571" cy="29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6476999"/>
            <a:ext cx="972457" cy="29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6429" y="6513285"/>
            <a:ext cx="707571" cy="29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3E78-AAC0-374D-8A34-F98CD7562BFA}" type="datetime1">
              <a:rPr lang="en-US" smtClean="0"/>
              <a:t>1/10/12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B219-0E96-4244-A7F2-FB000792618B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TC meeting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148</Words>
  <Application>Microsoft Macintosh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Geometry update</vt:lpstr>
      <vt:lpstr>PowerPoint Presentation</vt:lpstr>
      <vt:lpstr>Pixel Support Tube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update</dc:title>
  <dc:creator>Jonathan Bouchet</dc:creator>
  <cp:lastModifiedBy>Spyridon Margetis</cp:lastModifiedBy>
  <cp:revision>2</cp:revision>
  <dcterms:created xsi:type="dcterms:W3CDTF">2012-01-10T15:30:22Z</dcterms:created>
  <dcterms:modified xsi:type="dcterms:W3CDTF">2012-01-10T17:10:32Z</dcterms:modified>
</cp:coreProperties>
</file>