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5B167-55EB-F24F-8CC4-9896DF3949FF}" type="datetimeFigureOut">
              <a:rPr lang="en-US" smtClean="0"/>
              <a:t>11/14/11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27586-8364-B94C-8B1D-33C48886C9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F1C52-0318-324B-8C49-C269EA248BD4}" type="datetimeFigureOut">
              <a:rPr lang="en-US" smtClean="0"/>
              <a:t>11/14/11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A505B-948C-1940-AE40-CA530A6282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plots for efficiency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1C0B-0231-8A4E-B968-70777A81E8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: no cut</a:t>
            </a:r>
          </a:p>
          <a:p>
            <a:r>
              <a:rPr lang="en-US" dirty="0" smtClean="0"/>
              <a:t>15 TPC (Mc &amp;</a:t>
            </a:r>
            <a:r>
              <a:rPr lang="en-US" dirty="0" err="1" smtClean="0"/>
              <a:t>Rc</a:t>
            </a:r>
            <a:r>
              <a:rPr lang="en-US" dirty="0" smtClean="0"/>
              <a:t>) hits and 2 Mc Pix hits : tracks have 15 MC and RC hits in TPC and 2 Mc Pixels hits</a:t>
            </a:r>
          </a:p>
          <a:p>
            <a:r>
              <a:rPr lang="en-US" dirty="0" err="1" smtClean="0"/>
              <a:t>GoodSiRc</a:t>
            </a:r>
            <a:r>
              <a:rPr lang="en-US" dirty="0" smtClean="0"/>
              <a:t> : </a:t>
            </a:r>
            <a:r>
              <a:rPr lang="en-US" dirty="0" smtClean="0"/>
              <a:t>tracks have 15 MC and RC hits in TPC and 2 Good </a:t>
            </a:r>
            <a:r>
              <a:rPr lang="en-US" dirty="0" err="1" smtClean="0"/>
              <a:t>Rc</a:t>
            </a:r>
            <a:r>
              <a:rPr lang="en-US" dirty="0"/>
              <a:t> </a:t>
            </a:r>
            <a:r>
              <a:rPr lang="en-US" dirty="0" smtClean="0"/>
              <a:t>Pixels hits (</a:t>
            </a:r>
            <a:r>
              <a:rPr lang="en-US" dirty="0" err="1" smtClean="0"/>
              <a:t>ie</a:t>
            </a:r>
            <a:r>
              <a:rPr lang="en-US" dirty="0" smtClean="0"/>
              <a:t> Mc hits are matched with Mc Hits)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effic3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1655" r="-11655"/>
          <a:stretch>
            <a:fillRect/>
          </a:stretch>
        </p:blipFill>
        <p:spPr>
          <a:xfrm>
            <a:off x="-1028721" y="133696"/>
            <a:ext cx="11139260" cy="6126164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ffic2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1655" r="-11655"/>
          <a:stretch>
            <a:fillRect/>
          </a:stretch>
        </p:blipFill>
        <p:spPr>
          <a:xfrm>
            <a:off x="-983322" y="0"/>
            <a:ext cx="11139258" cy="6126163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ffic1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1655" r="-11655"/>
          <a:stretch>
            <a:fillRect/>
          </a:stretch>
        </p:blipFill>
        <p:spPr>
          <a:xfrm>
            <a:off x="-1138143" y="83560"/>
            <a:ext cx="11139259" cy="6126163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1C0B-0231-8A4E-B968-70777A81E835}" type="slidenum">
              <a:rPr lang="en-US" smtClean="0"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plots for efficiency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96</Words>
  <Application>Microsoft Macintosh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definitions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</dc:title>
  <dc:creator>Jonathan Bouchet</dc:creator>
  <cp:lastModifiedBy>Jonathan Bouchet</cp:lastModifiedBy>
  <cp:revision>1</cp:revision>
  <dcterms:created xsi:type="dcterms:W3CDTF">2011-11-14T18:12:45Z</dcterms:created>
  <dcterms:modified xsi:type="dcterms:W3CDTF">2011-11-14T18:19:19Z</dcterms:modified>
</cp:coreProperties>
</file>