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91" r:id="rId5"/>
    <p:sldId id="292" r:id="rId6"/>
    <p:sldId id="293" r:id="rId7"/>
    <p:sldId id="262" r:id="rId8"/>
  </p:sldIdLst>
  <p:sldSz cx="9144000" cy="6858000" type="screen4x3"/>
  <p:notesSz cx="69342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705" autoAdjust="0"/>
  </p:normalViewPr>
  <p:slideViewPr>
    <p:cSldViewPr snapToGrid="0" snapToObjects="1">
      <p:cViewPr varScale="1">
        <p:scale>
          <a:sx n="75" d="100"/>
          <a:sy n="75" d="100"/>
        </p:scale>
        <p:origin x="-8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59EE5475-AA97-0341-B936-747899162F52}" type="datetimeFigureOut">
              <a:rPr lang="en-US" smtClean="0"/>
              <a:pPr/>
              <a:t>3/13/12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1EAAACE7-A931-A849-B1F0-4D667D0A41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40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AACE7-A931-A849-B1F0-4D667D0A418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AACE7-A931-A849-B1F0-4D667D0A418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AACE7-A931-A849-B1F0-4D667D0A418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6615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FF150-E9CD-4D02-ABF4-B400AE9D6532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/>
            </a:lvl1pPr>
          </a:lstStyle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1"/>
            </a:lvl1pPr>
          </a:lstStyle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6DA8A-497C-4E9A-9263-60E09B34B65E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5823"/>
            <a:ext cx="2057400" cy="49103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5823"/>
            <a:ext cx="6019800" cy="49103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1D986-BE60-42F5-B437-9CC40EF27098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E7E5-3C28-4E3D-8F26-12565ADBDD3F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05E00-DD3C-4745-AB80-447F4AEF253E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E6BF5-D9D0-40EC-8F68-BFE9389449DF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CEBBE-FB0A-4A61-8C81-6B38240DCD5A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8CABB-3B1D-4817-B944-19F05FD61C21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711C-1C5C-4437-8F35-AABD5558F1C7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A7B7-8B9C-4A00-843A-60B6FB87EA86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7F8F3-A703-4892-8B8D-94B09D8B7C96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7607A-584D-483D-9503-D34F8695236B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CDEA-650B-4814-81A1-27E774ED85E4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579D7-0EBD-43AF-A657-DBF4C7308012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FC89F-78BB-4B7F-8AEF-83F68881BBF5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3A4CA-CF89-42C3-8C14-27B1673B4C6D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90" y="274638"/>
            <a:ext cx="6978491" cy="60466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9D2B8-E8F3-4878-87E0-F0660A219F6B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87" descr="STAR HFT logo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79205" y="151984"/>
            <a:ext cx="980131" cy="51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DC8A-FF7E-4F28-9C04-B6C465376901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41413" y="6356350"/>
            <a:ext cx="1103662" cy="365125"/>
          </a:xfrm>
        </p:spPr>
        <p:txBody>
          <a:bodyPr/>
          <a:lstStyle/>
          <a:p>
            <a:fld id="{C7C995CA-91D5-4901-8C48-6E59AFF8985C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87436" y="6356350"/>
            <a:ext cx="3132364" cy="365125"/>
          </a:xfrm>
        </p:spPr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54426" y="6356350"/>
            <a:ext cx="632373" cy="365125"/>
          </a:xfrm>
        </p:spPr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F396F-E448-486E-98BC-0C14AE4EAEEB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351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3514"/>
            <a:ext cx="5111750" cy="4832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75068"/>
            <a:ext cx="3008313" cy="365109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9F4B-4842-44BA-B6B2-D7008156B216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0990"/>
            <a:ext cx="5486400" cy="4063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39833"/>
            <a:ext cx="5486400" cy="358774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36336"/>
            <a:ext cx="5486400" cy="635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64105-2912-4149-A376-EA5EFED80997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07235" cy="604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6090"/>
            <a:ext cx="8229600" cy="4780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3978" y="6356350"/>
            <a:ext cx="10168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3DB66-F451-4E01-AFD0-88FE4AE7EF9D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35465" y="6356350"/>
            <a:ext cx="36038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1">
                <a:solidFill>
                  <a:srgbClr val="3366FF"/>
                </a:solidFill>
              </a:defRPr>
            </a:lvl1pPr>
          </a:lstStyle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066" y="6356350"/>
            <a:ext cx="9797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7A86D-EEB9-C74E-AC24-B9D1E6A4A8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5" descr="BNL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36780" y="6367880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SC-Banner-CMYK-whitethumb[1]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573835" y="6372946"/>
            <a:ext cx="9906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7" descr="STAR HFT 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79205" y="151984"/>
            <a:ext cx="980131" cy="51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36565" y="990184"/>
            <a:ext cx="7543800" cy="0"/>
          </a:xfrm>
          <a:prstGeom prst="line">
            <a:avLst/>
          </a:prstGeom>
          <a:noFill/>
          <a:ln w="57150">
            <a:solidFill>
              <a:srgbClr val="0C0572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81000" y="6248816"/>
            <a:ext cx="8382000" cy="0"/>
          </a:xfrm>
          <a:prstGeom prst="line">
            <a:avLst/>
          </a:prstGeom>
          <a:noFill/>
          <a:ln w="76200">
            <a:solidFill>
              <a:srgbClr val="68084E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baseline="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 baseline="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 baseline="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44F2B-780E-4205-88CC-D72F3ABF4A1E}" type="datetime1">
              <a:rPr lang="en-US" smtClean="0"/>
              <a:t>3/13/12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9912D-F34F-4429-9465-D0717E318D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HFT-Beam Pipe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D. Beavis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BNL</a:t>
            </a:r>
          </a:p>
          <a:p>
            <a:r>
              <a:rPr lang="en-US" sz="2000" b="1" dirty="0" smtClean="0">
                <a:solidFill>
                  <a:srgbClr val="0070C0"/>
                </a:solidFill>
              </a:rPr>
              <a:t>March 14, 2012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on new Beam pipe</a:t>
            </a:r>
          </a:p>
          <a:p>
            <a:pPr lvl="1"/>
            <a:r>
              <a:rPr lang="en-US" dirty="0" smtClean="0"/>
              <a:t>Assembly drawing</a:t>
            </a:r>
          </a:p>
          <a:p>
            <a:pPr lvl="1"/>
            <a:r>
              <a:rPr lang="en-US" dirty="0" smtClean="0"/>
              <a:t>Material changes</a:t>
            </a:r>
          </a:p>
          <a:p>
            <a:pPr lvl="1"/>
            <a:r>
              <a:rPr lang="en-US" dirty="0" smtClean="0"/>
              <a:t>Length changes</a:t>
            </a:r>
          </a:p>
          <a:p>
            <a:r>
              <a:rPr lang="en-US" dirty="0" smtClean="0"/>
              <a:t>Outlook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z="1400" smtClean="0"/>
              <a:pPr/>
              <a:t>2</a:t>
            </a:fld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56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61882"/>
            <a:ext cx="8229599" cy="252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East end changes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87410" y="2941182"/>
            <a:ext cx="667702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" y="1344706"/>
            <a:ext cx="7249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Spool piece 30 inches 316 SS</a:t>
            </a:r>
          </a:p>
          <a:p>
            <a:r>
              <a:rPr lang="en-US" dirty="0" smtClean="0"/>
              <a:t>Taper shorter and flanges are Al-TI bimetal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West changes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09737" y="2998834"/>
            <a:ext cx="57245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88894" y="1272988"/>
            <a:ext cx="6645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Tapered section shorter and has Al-Ti flanges</a:t>
            </a:r>
          </a:p>
          <a:p>
            <a:r>
              <a:rPr lang="en-US" dirty="0" smtClean="0"/>
              <a:t>Section from 280cm to 403 cm may be desirable to be SS or Ti for cost purposes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Awaiting for cost/schedule for NEG coating and heating jacket</a:t>
            </a:r>
          </a:p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Determining how to fabricate the Al2219 pipe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May try other alloys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May machine from solid piece</a:t>
            </a:r>
          </a:p>
          <a:p>
            <a:pPr lvl="1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All fabrication awaiting the determination of the Al2219 pipe</a:t>
            </a:r>
          </a:p>
          <a:p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Still appears that pipe can be complete in time for the next run. Will update as get schedule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details</a:t>
            </a:r>
          </a:p>
          <a:p>
            <a:r>
              <a:rPr lang="en-US" smtClean="0">
                <a:solidFill>
                  <a:schemeClr val="bg2">
                    <a:lumMod val="10000"/>
                  </a:schemeClr>
                </a:solidFill>
              </a:rPr>
              <a:t>Update (3/14/12)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en-US" dirty="0"/>
              <a:t>We heard from CERN and they can have the Be pipe NEG coated and wrapped by the end of June.</a:t>
            </a:r>
          </a:p>
          <a:p>
            <a:pPr lvl="1"/>
            <a:r>
              <a:rPr lang="en-US" dirty="0"/>
              <a:t>The Italian company will respond by tomorrow. They need to look up one more price on things.</a:t>
            </a:r>
          </a:p>
          <a:p>
            <a:pPr lvl="1"/>
            <a:r>
              <a:rPr lang="en-US" dirty="0"/>
              <a:t>Also CERN said they could provide the heating material to us so that BNL can wrap the pipes.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HFT F2F at LBNL March 14, 2012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FT_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HFT_Meeting.potx</Template>
  <TotalTime>3726</TotalTime>
  <Words>244</Words>
  <Application>Microsoft Macintosh PowerPoint</Application>
  <PresentationFormat>On-screen Show (4:3)</PresentationFormat>
  <Paragraphs>41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HFT_Meeting</vt:lpstr>
      <vt:lpstr>Custom Design</vt:lpstr>
      <vt:lpstr>HFT-Beam Pipe</vt:lpstr>
      <vt:lpstr>Overview</vt:lpstr>
      <vt:lpstr>Assembly</vt:lpstr>
      <vt:lpstr>East end changes</vt:lpstr>
      <vt:lpstr>West changes</vt:lpstr>
      <vt:lpstr>Outlook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flemming videbaek</dc:creator>
  <cp:lastModifiedBy>flemming videbaek</cp:lastModifiedBy>
  <cp:revision>31</cp:revision>
  <cp:lastPrinted>2012-03-13T19:52:33Z</cp:lastPrinted>
  <dcterms:created xsi:type="dcterms:W3CDTF">2010-11-27T15:18:16Z</dcterms:created>
  <dcterms:modified xsi:type="dcterms:W3CDTF">2012-03-14T19:48:07Z</dcterms:modified>
</cp:coreProperties>
</file>