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s/slide5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Default Extension="pdf" ContentType="application/pdf"/>
  <Override PartName="/ppt/slides/slide6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4.xml" ContentType="application/vnd.openxmlformats-officedocument.presentationml.slideLayout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61" r:id="rId3"/>
    <p:sldId id="262" r:id="rId4"/>
    <p:sldId id="257" r:id="rId5"/>
    <p:sldId id="259" r:id="rId6"/>
    <p:sldId id="258" r:id="rId7"/>
    <p:sldId id="260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31" d="100"/>
          <a:sy n="131" d="100"/>
        </p:scale>
        <p:origin x="-180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40163-CC14-C446-A44A-A258A5551ED1}" type="datetimeFigureOut">
              <a:rPr lang="en-US" smtClean="0"/>
              <a:pPr/>
              <a:t>4/12/12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2A3EC-8F40-D24D-B1D3-9C897D002F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40163-CC14-C446-A44A-A258A5551ED1}" type="datetimeFigureOut">
              <a:rPr lang="en-US" smtClean="0"/>
              <a:pPr/>
              <a:t>4/12/12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2A3EC-8F40-D24D-B1D3-9C897D002F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40163-CC14-C446-A44A-A258A5551ED1}" type="datetimeFigureOut">
              <a:rPr lang="en-US" smtClean="0"/>
              <a:pPr/>
              <a:t>4/12/12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2A3EC-8F40-D24D-B1D3-9C897D002F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40163-CC14-C446-A44A-A258A5551ED1}" type="datetimeFigureOut">
              <a:rPr lang="en-US" smtClean="0"/>
              <a:pPr/>
              <a:t>4/12/12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2A3EC-8F40-D24D-B1D3-9C897D002F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40163-CC14-C446-A44A-A258A5551ED1}" type="datetimeFigureOut">
              <a:rPr lang="en-US" smtClean="0"/>
              <a:pPr/>
              <a:t>4/12/12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2A3EC-8F40-D24D-B1D3-9C897D002F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40163-CC14-C446-A44A-A258A5551ED1}" type="datetimeFigureOut">
              <a:rPr lang="en-US" smtClean="0"/>
              <a:pPr/>
              <a:t>4/12/12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2A3EC-8F40-D24D-B1D3-9C897D002F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40163-CC14-C446-A44A-A258A5551ED1}" type="datetimeFigureOut">
              <a:rPr lang="en-US" smtClean="0"/>
              <a:pPr/>
              <a:t>4/12/12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2A3EC-8F40-D24D-B1D3-9C897D002F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40163-CC14-C446-A44A-A258A5551ED1}" type="datetimeFigureOut">
              <a:rPr lang="en-US" smtClean="0"/>
              <a:pPr/>
              <a:t>4/12/12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2A3EC-8F40-D24D-B1D3-9C897D002F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40163-CC14-C446-A44A-A258A5551ED1}" type="datetimeFigureOut">
              <a:rPr lang="en-US" smtClean="0"/>
              <a:pPr/>
              <a:t>4/12/12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2A3EC-8F40-D24D-B1D3-9C897D002F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40163-CC14-C446-A44A-A258A5551ED1}" type="datetimeFigureOut">
              <a:rPr lang="en-US" smtClean="0"/>
              <a:pPr/>
              <a:t>4/12/12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2A3EC-8F40-D24D-B1D3-9C897D002F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40163-CC14-C446-A44A-A258A5551ED1}" type="datetimeFigureOut">
              <a:rPr lang="en-US" smtClean="0"/>
              <a:pPr/>
              <a:t>4/12/12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2A3EC-8F40-D24D-B1D3-9C897D002F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040163-CC14-C446-A44A-A258A5551ED1}" type="datetimeFigureOut">
              <a:rPr lang="en-US" smtClean="0"/>
              <a:pPr/>
              <a:t>4/12/12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42A3EC-8F40-D24D-B1D3-9C897D002FA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jpeg"/><Relationship Id="rId3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df"/><Relationship Id="rId3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df"/><Relationship Id="rId3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First SSD Measurements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April 11, 2012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Pictures of Apparatus</a:t>
            </a:r>
            <a:endParaRPr lang="en-US" dirty="0"/>
          </a:p>
        </p:txBody>
      </p:sp>
      <p:pic>
        <p:nvPicPr>
          <p:cNvPr id="12" name="Content Placeholder 11" descr="Image.jpg"/>
          <p:cNvPicPr>
            <a:picLocks noGrp="1" noChangeAspect="1"/>
          </p:cNvPicPr>
          <p:nvPr>
            <p:ph sz="half" idx="1"/>
          </p:nvPr>
        </p:nvPicPr>
        <p:blipFill>
          <a:blip r:embed="rId2"/>
          <a:srcRect t="-24712" b="-24712"/>
          <a:stretch>
            <a:fillRect/>
          </a:stretch>
        </p:blipFill>
        <p:spPr/>
      </p:pic>
      <p:pic>
        <p:nvPicPr>
          <p:cNvPr id="13" name="Content Placeholder 12" descr="Image 2.jp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970264" y="1600200"/>
            <a:ext cx="3394472" cy="4525963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Content Placeholder 6" descr="Image 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54691" y="1600200"/>
            <a:ext cx="6034617" cy="4525963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Flat – Looking at side closest to beam pipe</a:t>
            </a:r>
            <a:endParaRPr lang="en-US" dirty="0"/>
          </a:p>
        </p:txBody>
      </p:sp>
      <p:pic>
        <p:nvPicPr>
          <p:cNvPr id="4" name="Content Placeholder 3" descr="Measurement1.png"/>
          <p:cNvPicPr>
            <a:picLocks noGrp="1" noChangeAspect="1"/>
          </p:cNvPicPr>
          <p:nvPr>
            <p:ph idx="1"/>
          </p:nvPr>
        </p:nvPicPr>
        <p:blipFill>
          <a:blip r:embed="rId2"/>
          <a:srcRect l="-26096" r="-26096"/>
          <a:stretch>
            <a:fillRect/>
          </a:stretch>
        </p:blipFill>
        <p:spPr/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Old Rotation Tests</a:t>
            </a:r>
            <a:endParaRPr lang="en-US" dirty="0"/>
          </a:p>
        </p:txBody>
      </p:sp>
      <p:pic>
        <p:nvPicPr>
          <p:cNvPr id="4" name="Content Placeholder 3" descr="Deflection.pdf"/>
          <p:cNvPicPr>
            <a:picLocks noGrp="1" noChangeAspect="1"/>
          </p:cNvPicPr>
          <p:nvPr>
            <p:ph idx="1"/>
          </p:nvPr>
        </p:nvPicPr>
        <mc:AlternateContent>
          <mc:Choice xmlns:ma="http://schemas.microsoft.com/office/mac/drawingml/2008/main" Requires="ma">
            <p:blipFill>
              <a:blip r:embed="rId2"/>
              <a:srcRect l="3919" r="2846" b="50801"/>
              <a:stretch>
                <a:fillRect/>
              </a:stretch>
            </p:blipFill>
          </mc:Choice>
          <mc:Fallback>
            <p:blipFill>
              <a:blip r:embed="rId3"/>
              <a:srcRect l="3919" r="2846" b="50801"/>
              <a:stretch>
                <a:fillRect/>
              </a:stretch>
            </p:blipFill>
          </mc:Fallback>
        </mc:AlternateContent>
        <p:spPr>
          <a:xfrm>
            <a:off x="574919" y="1158417"/>
            <a:ext cx="7594077" cy="5185920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Old Deflection Measurement</a:t>
            </a:r>
            <a:endParaRPr lang="en-US" dirty="0"/>
          </a:p>
        </p:txBody>
      </p:sp>
      <p:pic>
        <p:nvPicPr>
          <p:cNvPr id="4" name="Content Placeholder 3" descr="Load measurements.pdf"/>
          <p:cNvPicPr>
            <a:picLocks noGrp="1" noChangeAspect="1"/>
          </p:cNvPicPr>
          <p:nvPr>
            <p:ph idx="1"/>
          </p:nvPr>
        </p:nvPicPr>
        <mc:AlternateContent>
          <mc:Choice xmlns:ma="http://schemas.microsoft.com/office/mac/drawingml/2008/main" Requires="ma">
            <p:blipFill>
              <a:blip r:embed="rId2"/>
              <a:srcRect l="-1724" r="14378" b="35824"/>
              <a:stretch>
                <a:fillRect/>
              </a:stretch>
            </p:blipFill>
          </mc:Choice>
          <mc:Fallback>
            <p:blipFill>
              <a:blip r:embed="rId3"/>
              <a:srcRect l="-1724" r="14378" b="35824"/>
              <a:stretch>
                <a:fillRect/>
              </a:stretch>
            </p:blipFill>
          </mc:Fallback>
        </mc:AlternateContent>
        <p:spPr>
          <a:xfrm>
            <a:off x="1621786" y="1001532"/>
            <a:ext cx="5354468" cy="5091184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Don’t Understand 45 Degree slid</a:t>
            </a:r>
            <a:endParaRPr lang="en-US" dirty="0"/>
          </a:p>
        </p:txBody>
      </p:sp>
      <p:pic>
        <p:nvPicPr>
          <p:cNvPr id="4" name="Content Placeholder 3" descr="45Degrees.png"/>
          <p:cNvPicPr>
            <a:picLocks noGrp="1" noChangeAspect="1"/>
          </p:cNvPicPr>
          <p:nvPr>
            <p:ph idx="1"/>
          </p:nvPr>
        </p:nvPicPr>
        <p:blipFill>
          <a:blip r:embed="rId2"/>
          <a:srcRect l="-16350" r="-16350"/>
          <a:stretch>
            <a:fillRect/>
          </a:stretch>
        </p:blipFill>
        <p:spPr/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30</Words>
  <Application>Microsoft Macintosh PowerPoint</Application>
  <PresentationFormat>On-screen Show (4:3)</PresentationFormat>
  <Paragraphs>7</Paragraphs>
  <Slides>7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First SSD Measurements</vt:lpstr>
      <vt:lpstr>Pictures of Apparatus</vt:lpstr>
      <vt:lpstr>Slide 3</vt:lpstr>
      <vt:lpstr>Flat – Looking at side closest to beam pipe</vt:lpstr>
      <vt:lpstr>Old Rotation Tests</vt:lpstr>
      <vt:lpstr>Old Deflection Measurement</vt:lpstr>
      <vt:lpstr>Don’t Understand 45 Degree slid</vt:lpstr>
    </vt:vector>
  </TitlesOfParts>
  <Company>LBNL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First SSD Measurements</dc:title>
  <dc:creator>Howard Matis</dc:creator>
  <cp:lastModifiedBy>Howard Matis</cp:lastModifiedBy>
  <cp:revision>2</cp:revision>
  <dcterms:created xsi:type="dcterms:W3CDTF">2012-04-12T16:28:38Z</dcterms:created>
  <dcterms:modified xsi:type="dcterms:W3CDTF">2012-04-12T16:54:54Z</dcterms:modified>
</cp:coreProperties>
</file>