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2922-B3CD-E24B-88BA-80BD61B6841E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-1"/>
              <a:ext cx="9144000" cy="6858001"/>
              <a:chOff x="0" y="-1"/>
              <a:chExt cx="9144000" cy="6858001"/>
            </a:xfrm>
          </p:grpSpPr>
          <p:pic>
            <p:nvPicPr>
              <p:cNvPr id="4" name="Picture 3" descr="IST_ProtoStave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0" y="3911600"/>
                <a:ext cx="3241040" cy="294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503" y="-1"/>
                <a:ext cx="4376959" cy="2857293"/>
              </a:xfrm>
              <a:prstGeom prst="rect">
                <a:avLst/>
              </a:prstGeom>
              <a:solidFill>
                <a:schemeClr val="bg1"/>
              </a:solidFill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V="1">
                <a:off x="8225011" y="1448489"/>
                <a:ext cx="396864" cy="10615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8621875" y="1220302"/>
                <a:ext cx="50987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+Z</a:t>
                </a:r>
              </a:p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West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353992" y="2510053"/>
                <a:ext cx="4452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East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4434" y="1011958"/>
                <a:ext cx="64948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EAST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1979" y="5656393"/>
                <a:ext cx="723275" cy="6463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+Z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743200" y="3144155"/>
                <a:ext cx="2282139" cy="23714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209989" y="3911600"/>
                <a:ext cx="1031051" cy="2769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Looking West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23520" y="4592320"/>
                <a:ext cx="1290320" cy="26562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52880" y="5100320"/>
                <a:ext cx="1290320" cy="7084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723974">
                <a:off x="203200" y="4698442"/>
                <a:ext cx="782320" cy="786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23974">
                <a:off x="1079088" y="4830252"/>
                <a:ext cx="296985" cy="10953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93252">
                <a:off x="1384807" y="5311736"/>
                <a:ext cx="782320" cy="786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798072">
                <a:off x="2296783" y="5652726"/>
                <a:ext cx="296985" cy="10953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4618" y="2325387"/>
                <a:ext cx="9096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Sensors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29591" y="2847119"/>
                <a:ext cx="69762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Chips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Straight Arrow Connector 31"/>
              <p:cNvCxnSpPr>
                <a:endCxn id="23" idx="0"/>
              </p:cNvCxnSpPr>
              <p:nvPr/>
            </p:nvCxnSpPr>
            <p:spPr>
              <a:xfrm flipH="1">
                <a:off x="602575" y="2694719"/>
                <a:ext cx="101859" cy="20045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907764" y="1448489"/>
                <a:ext cx="1231451" cy="8768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1595120" y="1574800"/>
                <a:ext cx="1473200" cy="12122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1229591" y="3216451"/>
                <a:ext cx="256511" cy="15839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2250629" y="1326569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25568" y="1895393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98709" y="2478085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0309" y="5100320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15" name="Arc 14"/>
          <p:cNvSpPr/>
          <p:nvPr/>
        </p:nvSpPr>
        <p:spPr>
          <a:xfrm>
            <a:off x="-2096238" y="4737743"/>
            <a:ext cx="4253436" cy="4077954"/>
          </a:xfrm>
          <a:prstGeom prst="arc">
            <a:avLst>
              <a:gd name="adj1" fmla="val 16200000"/>
              <a:gd name="adj2" fmla="val 141729"/>
            </a:avLst>
          </a:prstGeom>
          <a:solidFill>
            <a:srgbClr val="FFFFFF"/>
          </a:solidFill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amatsuDesign_13May2010_GIF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7" b="12043"/>
          <a:stretch/>
        </p:blipFill>
        <p:spPr>
          <a:xfrm>
            <a:off x="50800" y="-1"/>
            <a:ext cx="9093200" cy="6860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3400" y="754008"/>
            <a:ext cx="6494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735" y="754008"/>
            <a:ext cx="10487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WEST  </a:t>
            </a:r>
            <a:r>
              <a:rPr lang="en-US" dirty="0" smtClean="0">
                <a:solidFill>
                  <a:srgbClr val="FF0000"/>
                </a:solidFill>
              </a:rPr>
              <a:t>+Z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66830" y="932589"/>
            <a:ext cx="53279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95246" y="2064835"/>
            <a:ext cx="9922" cy="20536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67490" y="2950166"/>
            <a:ext cx="6280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CW*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3400" y="1726281"/>
            <a:ext cx="2886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66" y="1726281"/>
            <a:ext cx="39265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5021" y="1726281"/>
            <a:ext cx="2886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6304" y="1726281"/>
            <a:ext cx="2886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5168" y="4710047"/>
            <a:ext cx="78440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Row-1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05168" y="1204296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Row-64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12887" y="1388962"/>
            <a:ext cx="3625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84029" y="4894713"/>
            <a:ext cx="3625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50081" y="6299200"/>
            <a:ext cx="45394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1200" dirty="0" smtClean="0"/>
              <a:t>CW – Clockwise if viewed from West. IST is a West-view detector like the SST</a:t>
            </a:r>
          </a:p>
        </p:txBody>
      </p:sp>
    </p:spTree>
    <p:extLst>
      <p:ext uri="{BB962C8B-B14F-4D97-AF65-F5344CB8AC3E}">
        <p14:creationId xmlns:p14="http://schemas.microsoft.com/office/powerpoint/2010/main" val="46312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50</Words>
  <Application>Microsoft Macintosh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Spyridon Margetis</dc:creator>
  <cp:lastModifiedBy>Spyridon Margetis</cp:lastModifiedBy>
  <cp:revision>9</cp:revision>
  <dcterms:created xsi:type="dcterms:W3CDTF">2012-03-01T16:58:48Z</dcterms:created>
  <dcterms:modified xsi:type="dcterms:W3CDTF">2012-03-01T19:16:08Z</dcterms:modified>
</cp:coreProperties>
</file>