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9"/>
  </p:notesMasterIdLst>
  <p:handoutMasterIdLst>
    <p:handoutMasterId r:id="rId10"/>
  </p:handoutMasterIdLst>
  <p:sldIdLst>
    <p:sldId id="367" r:id="rId3"/>
    <p:sldId id="466" r:id="rId4"/>
    <p:sldId id="457" r:id="rId5"/>
    <p:sldId id="458" r:id="rId6"/>
    <p:sldId id="429" r:id="rId7"/>
    <p:sldId id="479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CFF"/>
    <a:srgbClr val="F39312"/>
    <a:srgbClr val="E94E62"/>
    <a:srgbClr val="FF5C6C"/>
    <a:srgbClr val="075014"/>
    <a:srgbClr val="0D8222"/>
    <a:srgbClr val="FFFF00"/>
    <a:srgbClr val="000099"/>
    <a:srgbClr val="FFFF99"/>
    <a:srgbClr val="FF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989" autoAdjust="0"/>
  </p:normalViewPr>
  <p:slideViewPr>
    <p:cSldViewPr>
      <p:cViewPr>
        <p:scale>
          <a:sx n="110" d="100"/>
          <a:sy n="110" d="100"/>
        </p:scale>
        <p:origin x="-608" y="-80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0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0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6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6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6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8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8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9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3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3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3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20688"/>
            <a:ext cx="7772400" cy="576064"/>
          </a:xfrm>
        </p:spPr>
        <p:txBody>
          <a:bodyPr/>
          <a:lstStyle/>
          <a:p>
            <a:r>
              <a:rPr lang="en-US" b="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1340768"/>
            <a:ext cx="6400800" cy="685800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121529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TC-f2f, </a:t>
            </a:r>
            <a:r>
              <a:rPr lang="en-US" sz="1200" dirty="0" smtClean="0">
                <a:latin typeface="Comic Sans MS" charset="0"/>
              </a:rPr>
              <a:t>May 18, </a:t>
            </a:r>
            <a:r>
              <a:rPr lang="en-US" sz="1200" dirty="0" smtClean="0">
                <a:latin typeface="Comic Sans MS" charset="0"/>
              </a:rPr>
              <a:t>2012, </a:t>
            </a:r>
            <a:r>
              <a:rPr lang="en-US" sz="1200" dirty="0" smtClean="0">
                <a:latin typeface="Comic Sans MS" charset="0"/>
              </a:rPr>
              <a:t>BNL</a:t>
            </a:r>
            <a:endParaRPr lang="en-US" sz="1200" dirty="0">
              <a:latin typeface="Comic Sans MS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2654928"/>
            <a:ext cx="7704856" cy="2862304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Brief Update – status report</a:t>
            </a:r>
          </a:p>
          <a:p>
            <a:pPr marL="457106" indent="-457106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Summer plans – priorities</a:t>
            </a:r>
          </a:p>
          <a:p>
            <a:pPr marL="914212" lvl="1" indent="-457106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including Simulations with Full Geometry</a:t>
            </a:r>
          </a:p>
          <a:p>
            <a:pPr marL="914212" lvl="1" indent="-457106">
              <a:buFont typeface="Arial"/>
              <a:buChar char="•"/>
            </a:pP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Manpower discussion</a:t>
            </a:r>
          </a:p>
          <a:p>
            <a:pPr marL="457106" indent="-457106">
              <a:buFont typeface="Arial"/>
              <a:buChar char="•"/>
            </a:pP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Schedule Update/Activities for next calendar year</a:t>
            </a:r>
            <a:endParaRPr lang="en-US" sz="20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0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779816" cy="563082"/>
          </a:xfrm>
        </p:spPr>
        <p:txBody>
          <a:bodyPr/>
          <a:lstStyle/>
          <a:p>
            <a:pPr algn="l"/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ctivities since March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 + related work 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Geometry model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update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62809" lvl="1" indent="0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----------------------------------------------------------------</a:t>
            </a:r>
          </a:p>
          <a:p>
            <a:pPr marL="362809" lvl="1" indent="0"/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/Analysis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 new STV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tracker, VMC environment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332656"/>
            <a:ext cx="7488832" cy="50405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b="0" dirty="0" smtClean="0">
                <a:latin typeface="Comic Sans MS"/>
                <a:cs typeface="Comic Sans MS"/>
              </a:rPr>
              <a:t>Survey </a:t>
            </a:r>
            <a:r>
              <a:rPr lang="en-US" sz="2400" b="0" dirty="0" smtClean="0">
                <a:latin typeface="Comic Sans MS"/>
                <a:cs typeface="Comic Sans MS"/>
              </a:rPr>
              <a:t>progress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62272" y="1124744"/>
            <a:ext cx="8458200" cy="54726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705709" lvl="1" indent="-342900">
              <a:buFont typeface="Arial"/>
              <a:buChar char="•"/>
            </a:pPr>
            <a:r>
              <a:rPr lang="en-US" b="0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 work is on a steep slope at LBL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PXL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: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Single thinned chip surveyed and best fit identified, TPS (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3-chip ladder surveyed and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fiducial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features identified (Jan,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CMM machine programming (Jan) 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Procedures, Reference systems outlined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Hardware (Fixtures, Rotator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 in place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sector in place (see photos in H.W. slides)</a:t>
            </a:r>
          </a:p>
          <a:p>
            <a:pPr marL="1105677" lvl="2" indent="-342900">
              <a:buFont typeface="Arial"/>
              <a:buChar char="•"/>
            </a:pP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D8222"/>
                </a:solidFill>
                <a:latin typeface="Comic Sans MS"/>
                <a:cs typeface="Comic Sans MS"/>
              </a:rPr>
              <a:t>SSD</a:t>
            </a:r>
            <a:r>
              <a:rPr lang="en-US" sz="1800" b="0" dirty="0" smtClean="0">
                <a:solidFill>
                  <a:srgbClr val="0D8222"/>
                </a:solidFill>
                <a:latin typeface="Comic Sans MS"/>
                <a:cs typeface="Comic Sans MS"/>
              </a:rPr>
              <a:t>: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D8222"/>
                </a:solidFill>
                <a:latin typeface="Comic Sans MS"/>
                <a:cs typeface="Comic Sans MS"/>
              </a:rPr>
              <a:t>see Jim’s report</a:t>
            </a:r>
          </a:p>
          <a:p>
            <a:pPr marL="1105677" lvl="2" indent="-342900">
              <a:buFont typeface="Arial"/>
              <a:buChar char="•"/>
            </a:pPr>
            <a:r>
              <a:rPr lang="en-US" sz="1800" b="0" dirty="0">
                <a:solidFill>
                  <a:srgbClr val="0000FF"/>
                </a:solidFill>
                <a:cs typeface="Comic Sans MS"/>
              </a:rPr>
              <a:t>Moving </a:t>
            </a:r>
            <a:r>
              <a:rPr lang="en-US" sz="1800" b="0" dirty="0" smtClean="0">
                <a:solidFill>
                  <a:srgbClr val="0000FF"/>
                </a:solidFill>
                <a:cs typeface="Comic Sans MS"/>
              </a:rPr>
              <a:t>well</a:t>
            </a:r>
            <a:endParaRPr lang="en-US" sz="1800" b="0" dirty="0" smtClean="0">
              <a:solidFill>
                <a:srgbClr val="0D8222"/>
              </a:solidFill>
              <a:latin typeface="Comic Sans MS"/>
              <a:cs typeface="Comic Sans MS"/>
            </a:endParaRPr>
          </a:p>
          <a:p>
            <a:pPr marL="1105677" lvl="2" indent="-342900">
              <a:buFont typeface="Arial"/>
              <a:buChar char="•"/>
            </a:pPr>
            <a:endParaRPr lang="en-US" sz="1800" b="0" dirty="0" smtClean="0">
              <a:solidFill>
                <a:srgbClr val="0D8222"/>
              </a:solidFill>
              <a:latin typeface="Comic Sans MS"/>
              <a:cs typeface="Comic Sans MS"/>
            </a:endParaRPr>
          </a:p>
          <a:p>
            <a:pPr marL="1105677" lvl="2" indent="-342900">
              <a:buFont typeface="Arial"/>
              <a:buChar char="•"/>
            </a:pPr>
            <a:endParaRPr lang="en-US" sz="1800" b="0" dirty="0">
              <a:solidFill>
                <a:srgbClr val="0D8222"/>
              </a:solidFill>
              <a:latin typeface="Comic Sans MS"/>
              <a:cs typeface="Comic Sans MS"/>
            </a:endParaRPr>
          </a:p>
          <a:p>
            <a:pPr marL="362809" lvl="1" indent="0">
              <a:buNone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Yesterday we had an internal review on Survey procedures (on Drupal)</a:t>
            </a:r>
          </a:p>
        </p:txBody>
      </p: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7632848" cy="604867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25650" lvl="1" indent="0">
              <a:buNone/>
            </a:pP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is implementing an </a:t>
            </a:r>
            <a:r>
              <a:rPr lang="en-US" sz="1800" b="0" i="1" dirty="0" smtClean="0">
                <a:solidFill>
                  <a:srgbClr val="000090"/>
                </a:solidFill>
                <a:latin typeface="Comic Sans MS"/>
                <a:cs typeface="Comic Sans MS"/>
              </a:rPr>
              <a:t>auto-code generator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in his geometry macro (almost done)</a:t>
            </a: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He plans to include an IST generator in it as well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started modeling the full HFT with the inclusion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 the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SSD ladders (still old design)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Still to come: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Implement action items from the geometry review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Use new geometry in simulations</a:t>
            </a:r>
          </a:p>
          <a:p>
            <a:pPr marL="1525622" lvl="3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alignment tests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525622" lvl="3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new environments and structures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2794"/>
            <a:ext cx="6705600" cy="603918"/>
          </a:xfrm>
        </p:spPr>
        <p:txBody>
          <a:bodyPr/>
          <a:lstStyle/>
          <a:p>
            <a:pPr algn="l"/>
            <a:r>
              <a:rPr lang="en-US" sz="2800" b="0" dirty="0" err="1" smtClean="0"/>
              <a:t>Misc</a:t>
            </a:r>
            <a:endParaRPr lang="en-US" sz="2800" b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 mechanism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362809" lvl="1" indent="0">
              <a:buNone/>
            </a:pP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 new STV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tracker, VMC environment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04664"/>
            <a:ext cx="5832648" cy="5472608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>
                <a:latin typeface="Comic Sans MS"/>
                <a:cs typeface="Comic Sans MS"/>
              </a:rPr>
              <a:t>Upcoming reviews</a:t>
            </a:r>
          </a:p>
          <a:p>
            <a:pPr marL="342900" indent="-34290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Survey software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review   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DONE</a:t>
            </a:r>
            <a:endParaRPr lang="en-US" sz="24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May 17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2012</a:t>
            </a:r>
          </a:p>
          <a:p>
            <a:pPr marL="1142835" lvl="2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Alignment prototype software review</a:t>
            </a:r>
          </a:p>
          <a:p>
            <a:pPr marL="1142835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Fall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sometime</a:t>
            </a:r>
          </a:p>
          <a:p>
            <a:pPr marL="1142835" lvl="2" indent="-342900">
              <a:buFont typeface="Arial"/>
              <a:buChar char="•"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914212" lvl="1" indent="-457106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OPA software presentation</a:t>
            </a:r>
          </a:p>
          <a:p>
            <a:pPr marL="1314180" lvl="2" indent="-457106">
              <a:buFont typeface="Arial"/>
              <a:buChar char="•"/>
            </a:pPr>
            <a:r>
              <a:rPr lang="en-US" sz="1600" b="0" dirty="0" smtClean="0">
                <a:solidFill>
                  <a:srgbClr val="0000FF"/>
                </a:solidFill>
                <a:cs typeface="Comic Sans MS"/>
              </a:rPr>
              <a:t>General Update</a:t>
            </a:r>
          </a:p>
          <a:p>
            <a:pPr marL="1314180" lvl="2" indent="-457106">
              <a:buFont typeface="Arial"/>
              <a:buChar char="•"/>
            </a:pPr>
            <a:r>
              <a:rPr lang="en-US" sz="1600" b="0" dirty="0" smtClean="0">
                <a:solidFill>
                  <a:srgbClr val="0000FF"/>
                </a:solidFill>
                <a:cs typeface="Comic Sans MS"/>
              </a:rPr>
              <a:t>Manpower update</a:t>
            </a:r>
          </a:p>
          <a:p>
            <a:pPr marL="1314180" lvl="2" indent="-457106">
              <a:buFont typeface="Arial"/>
              <a:buChar char="•"/>
            </a:pPr>
            <a:r>
              <a:rPr lang="en-US" sz="1600" b="0" dirty="0" smtClean="0">
                <a:solidFill>
                  <a:srgbClr val="0000FF"/>
                </a:solidFill>
                <a:cs typeface="Comic Sans MS"/>
              </a:rPr>
              <a:t>Schedule </a:t>
            </a:r>
            <a:r>
              <a:rPr lang="en-US" sz="1600" b="0" dirty="0">
                <a:solidFill>
                  <a:srgbClr val="0000FF"/>
                </a:solidFill>
                <a:cs typeface="Comic Sans MS"/>
              </a:rPr>
              <a:t>Update/Activities for next calendar year</a:t>
            </a:r>
          </a:p>
          <a:p>
            <a:pPr marL="742867" lvl="1" indent="-342900">
              <a:buFont typeface="Arial"/>
              <a:buChar char="•"/>
            </a:pPr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6688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10595</TotalTime>
  <Words>382</Words>
  <Application>Microsoft Macintosh PowerPoint</Application>
  <PresentationFormat>On-screen Show (4:3)</PresentationFormat>
  <Paragraphs>81</Paragraphs>
  <Slides>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Blank Presentation</vt:lpstr>
      <vt:lpstr>Office Theme</vt:lpstr>
      <vt:lpstr>PowerPoint.Show.8</vt:lpstr>
      <vt:lpstr>Software Update </vt:lpstr>
      <vt:lpstr>Activities since March</vt:lpstr>
      <vt:lpstr>PowerPoint Presentation</vt:lpstr>
      <vt:lpstr>PowerPoint Presentation</vt:lpstr>
      <vt:lpstr>Misc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315</cp:revision>
  <cp:lastPrinted>2012-03-13T21:30:30Z</cp:lastPrinted>
  <dcterms:created xsi:type="dcterms:W3CDTF">2010-12-08T17:11:25Z</dcterms:created>
  <dcterms:modified xsi:type="dcterms:W3CDTF">2012-05-18T18:23:48Z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