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8" autoAdjust="0"/>
  </p:normalViewPr>
  <p:slideViewPr>
    <p:cSldViewPr snapToGrid="0" snapToObjects="1">
      <p:cViewPr>
        <p:scale>
          <a:sx n="75" d="100"/>
          <a:sy n="75" d="100"/>
        </p:scale>
        <p:origin x="-1568" y="-1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BACC6-9459-3742-AC35-5416F17D9A7B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D287B-FBE3-094B-8839-591C7237D5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ev14_full_layout.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717" y="0"/>
            <a:ext cx="611256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942184" y="0"/>
            <a:ext cx="7315422" cy="6858000"/>
            <a:chOff x="942184" y="0"/>
            <a:chExt cx="7315422" cy="6858000"/>
          </a:xfrm>
        </p:grpSpPr>
        <p:pic>
          <p:nvPicPr>
            <p:cNvPr id="2" name="Picture 1" descr="dev14_full_layout_big.png.png"/>
            <p:cNvPicPr>
              <a:picLocks noChangeAspect="1"/>
            </p:cNvPicPr>
            <p:nvPr/>
          </p:nvPicPr>
          <p:blipFill>
            <a:blip r:embed="rId2"/>
            <a:srcRect l="9839" t="5615" r="11062" b="7824"/>
            <a:stretch>
              <a:fillRect/>
            </a:stretch>
          </p:blipFill>
          <p:spPr>
            <a:xfrm>
              <a:off x="942184" y="0"/>
              <a:ext cx="7315422" cy="685800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182526" y="4538130"/>
              <a:ext cx="1361245" cy="4001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Layers 1 - 2</a:t>
              </a:r>
              <a:endParaRPr lang="en-US" sz="20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42184" y="507992"/>
              <a:ext cx="1364476" cy="4001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Layers 3 - 4</a:t>
              </a:r>
              <a:endParaRPr lang="en-US" sz="20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4775200" y="3894667"/>
              <a:ext cx="287867" cy="64346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5418667" y="4047067"/>
              <a:ext cx="0" cy="49106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4" idx="2"/>
            </p:cNvCxnSpPr>
            <p:nvPr/>
          </p:nvCxnSpPr>
          <p:spPr>
            <a:xfrm>
              <a:off x="1624422" y="908102"/>
              <a:ext cx="1525179" cy="186896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4" idx="3"/>
            </p:cNvCxnSpPr>
            <p:nvPr/>
          </p:nvCxnSpPr>
          <p:spPr>
            <a:xfrm>
              <a:off x="2306660" y="708047"/>
              <a:ext cx="1113874" cy="47728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Bouchet</dc:creator>
  <cp:lastModifiedBy>Spyridon Margetis</cp:lastModifiedBy>
  <cp:revision>4</cp:revision>
  <dcterms:created xsi:type="dcterms:W3CDTF">2012-10-17T16:09:33Z</dcterms:created>
  <dcterms:modified xsi:type="dcterms:W3CDTF">2012-10-17T18:07:08Z</dcterms:modified>
</cp:coreProperties>
</file>